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57" r:id="rId2"/>
    <p:sldId id="332" r:id="rId3"/>
    <p:sldId id="331" r:id="rId4"/>
    <p:sldId id="334" r:id="rId5"/>
    <p:sldId id="327" r:id="rId6"/>
    <p:sldId id="328" r:id="rId7"/>
    <p:sldId id="333" r:id="rId8"/>
    <p:sldId id="348" r:id="rId9"/>
    <p:sldId id="335" r:id="rId10"/>
    <p:sldId id="336" r:id="rId11"/>
    <p:sldId id="349" r:id="rId12"/>
    <p:sldId id="337" r:id="rId13"/>
    <p:sldId id="338" r:id="rId14"/>
    <p:sldId id="339" r:id="rId15"/>
    <p:sldId id="340" r:id="rId16"/>
    <p:sldId id="342" r:id="rId17"/>
    <p:sldId id="343" r:id="rId18"/>
    <p:sldId id="344" r:id="rId19"/>
    <p:sldId id="345" r:id="rId20"/>
    <p:sldId id="346" r:id="rId21"/>
    <p:sldId id="347" r:id="rId22"/>
    <p:sldId id="363" r:id="rId23"/>
    <p:sldId id="260" r:id="rId24"/>
    <p:sldId id="350" r:id="rId25"/>
    <p:sldId id="351" r:id="rId26"/>
    <p:sldId id="355" r:id="rId27"/>
    <p:sldId id="357" r:id="rId28"/>
    <p:sldId id="361" r:id="rId29"/>
    <p:sldId id="262" r:id="rId30"/>
    <p:sldId id="30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785BC"/>
    <a:srgbClr val="0087CB"/>
    <a:srgbClr val="00A194"/>
    <a:srgbClr val="009494"/>
    <a:srgbClr val="58457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34" autoAdjust="0"/>
    <p:restoredTop sz="94660"/>
  </p:normalViewPr>
  <p:slideViewPr>
    <p:cSldViewPr snapToGrid="0">
      <p:cViewPr varScale="1">
        <p:scale>
          <a:sx n="98" d="100"/>
          <a:sy n="98" d="100"/>
        </p:scale>
        <p:origin x="-43" y="48"/>
      </p:cViewPr>
      <p:guideLst/>
    </p:cSldViewPr>
  </p:slideViewPr>
  <p:notesTextViewPr>
    <p:cViewPr>
      <p:scale>
        <a:sx n="1" d="1"/>
        <a:sy n="1" d="1"/>
      </p:scale>
      <p:origin x="0" y="0"/>
    </p:cViewPr>
  </p:notesTextViewPr>
  <p:sorterViewPr>
    <p:cViewPr>
      <p:scale>
        <a:sx n="100" d="100"/>
        <a:sy n="100" d="100"/>
      </p:scale>
      <p:origin x="0" y="-114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56666B-278C-416A-84AA-406C99881FCB}" type="doc">
      <dgm:prSet loTypeId="urn:microsoft.com/office/officeart/2005/8/layout/chevron2" loCatId="list" qsTypeId="urn:microsoft.com/office/officeart/2005/8/quickstyle/simple1" qsCatId="simple" csTypeId="urn:microsoft.com/office/officeart/2005/8/colors/colorful5" csCatId="colorful" phldr="1"/>
      <dgm:spPr/>
      <dgm:t>
        <a:bodyPr/>
        <a:lstStyle/>
        <a:p>
          <a:endParaRPr lang="en-IN"/>
        </a:p>
      </dgm:t>
    </dgm:pt>
    <dgm:pt modelId="{91BB2629-79CA-4897-AD43-9F33CB938458}">
      <dgm:prSet phldrT="[Text]"/>
      <dgm:spPr/>
      <dgm:t>
        <a:bodyPr/>
        <a:lstStyle/>
        <a:p>
          <a:endParaRPr lang="en-IN" dirty="0"/>
        </a:p>
      </dgm:t>
    </dgm:pt>
    <dgm:pt modelId="{D8A582D1-9143-4607-9949-1F2E44ACF095}" type="parTrans" cxnId="{2DB2018F-FF8C-4FB6-B34F-8AF38655A4BD}">
      <dgm:prSet/>
      <dgm:spPr/>
      <dgm:t>
        <a:bodyPr/>
        <a:lstStyle/>
        <a:p>
          <a:endParaRPr lang="en-IN"/>
        </a:p>
      </dgm:t>
    </dgm:pt>
    <dgm:pt modelId="{88341F82-4ED4-4842-8962-147F2649C36F}" type="sibTrans" cxnId="{2DB2018F-FF8C-4FB6-B34F-8AF38655A4BD}">
      <dgm:prSet/>
      <dgm:spPr/>
      <dgm:t>
        <a:bodyPr/>
        <a:lstStyle/>
        <a:p>
          <a:endParaRPr lang="en-IN"/>
        </a:p>
      </dgm:t>
    </dgm:pt>
    <dgm:pt modelId="{8A56968A-83DA-4622-AE41-0A773FDB160E}">
      <dgm:prSet phldrT="[Text]" custT="1"/>
      <dgm:spPr>
        <a:solidFill>
          <a:schemeClr val="accent1">
            <a:alpha val="90000"/>
          </a:schemeClr>
        </a:solidFill>
      </dgm:spPr>
      <dgm:t>
        <a:bodyPr/>
        <a:lstStyle/>
        <a:p>
          <a:r>
            <a:rPr lang="en-IN" sz="1800" dirty="0"/>
            <a:t>Ultrasonic sensor </a:t>
          </a:r>
        </a:p>
      </dgm:t>
    </dgm:pt>
    <dgm:pt modelId="{96CBB572-C816-4DF9-B0ED-7A4A7FE3504D}" type="parTrans" cxnId="{CD18DCBC-C13C-4AE3-A8D7-182CAC454A68}">
      <dgm:prSet/>
      <dgm:spPr/>
      <dgm:t>
        <a:bodyPr/>
        <a:lstStyle/>
        <a:p>
          <a:endParaRPr lang="en-IN"/>
        </a:p>
      </dgm:t>
    </dgm:pt>
    <dgm:pt modelId="{A00E5D4A-CF8D-4D57-963B-740F787B88AC}" type="sibTrans" cxnId="{CD18DCBC-C13C-4AE3-A8D7-182CAC454A68}">
      <dgm:prSet/>
      <dgm:spPr/>
      <dgm:t>
        <a:bodyPr/>
        <a:lstStyle/>
        <a:p>
          <a:endParaRPr lang="en-IN"/>
        </a:p>
      </dgm:t>
    </dgm:pt>
    <dgm:pt modelId="{07F33577-3B81-4595-8EC4-B8DD6CDB9DE0}">
      <dgm:prSet phldrT="[Text]"/>
      <dgm:spPr/>
      <dgm:t>
        <a:bodyPr/>
        <a:lstStyle/>
        <a:p>
          <a:endParaRPr lang="en-IN" dirty="0"/>
        </a:p>
      </dgm:t>
    </dgm:pt>
    <dgm:pt modelId="{76387999-0524-489A-AB91-B74235C6AFF3}" type="parTrans" cxnId="{05F20084-8AD6-485A-B609-3D63DC376891}">
      <dgm:prSet/>
      <dgm:spPr/>
      <dgm:t>
        <a:bodyPr/>
        <a:lstStyle/>
        <a:p>
          <a:endParaRPr lang="en-IN"/>
        </a:p>
      </dgm:t>
    </dgm:pt>
    <dgm:pt modelId="{5CCA20F0-8A11-4C9A-B49F-46E3220671CD}" type="sibTrans" cxnId="{05F20084-8AD6-485A-B609-3D63DC376891}">
      <dgm:prSet/>
      <dgm:spPr/>
      <dgm:t>
        <a:bodyPr/>
        <a:lstStyle/>
        <a:p>
          <a:endParaRPr lang="en-IN"/>
        </a:p>
      </dgm:t>
    </dgm:pt>
    <dgm:pt modelId="{99B8EB57-95E4-4D2D-BB18-6F7B3B60E951}">
      <dgm:prSet phldrT="[Text]" custT="1"/>
      <dgm:spPr>
        <a:solidFill>
          <a:schemeClr val="accent1">
            <a:alpha val="90000"/>
          </a:schemeClr>
        </a:solidFill>
      </dgm:spPr>
      <dgm:t>
        <a:bodyPr/>
        <a:lstStyle/>
        <a:p>
          <a:r>
            <a:rPr lang="en-IN" sz="1800" dirty="0">
              <a:latin typeface="Arial" panose="020B0604020202020204" pitchFamily="34" charset="0"/>
              <a:cs typeface="Arial" panose="020B0604020202020204" pitchFamily="34" charset="0"/>
            </a:rPr>
            <a:t>Arduino UNO</a:t>
          </a:r>
        </a:p>
      </dgm:t>
    </dgm:pt>
    <dgm:pt modelId="{6D129857-48FF-4A76-B9F3-8C5909344E38}" type="parTrans" cxnId="{6990180F-EADE-4181-90CB-29008902884B}">
      <dgm:prSet/>
      <dgm:spPr/>
      <dgm:t>
        <a:bodyPr/>
        <a:lstStyle/>
        <a:p>
          <a:endParaRPr lang="en-IN"/>
        </a:p>
      </dgm:t>
    </dgm:pt>
    <dgm:pt modelId="{642FE25F-778C-479A-AA6B-B49F4F19C65F}" type="sibTrans" cxnId="{6990180F-EADE-4181-90CB-29008902884B}">
      <dgm:prSet/>
      <dgm:spPr/>
      <dgm:t>
        <a:bodyPr/>
        <a:lstStyle/>
        <a:p>
          <a:endParaRPr lang="en-IN"/>
        </a:p>
      </dgm:t>
    </dgm:pt>
    <dgm:pt modelId="{72729B6C-986C-4D34-B29D-9EDC6E5C80C6}">
      <dgm:prSet phldrT="[Text]"/>
      <dgm:spPr/>
      <dgm:t>
        <a:bodyPr/>
        <a:lstStyle/>
        <a:p>
          <a:endParaRPr lang="en-IN" dirty="0"/>
        </a:p>
      </dgm:t>
    </dgm:pt>
    <dgm:pt modelId="{2A7B5869-5DB8-4B2D-BBA6-072DA5EE4EA4}" type="parTrans" cxnId="{0A43D156-8595-48A9-9402-0184E39501A6}">
      <dgm:prSet/>
      <dgm:spPr/>
      <dgm:t>
        <a:bodyPr/>
        <a:lstStyle/>
        <a:p>
          <a:endParaRPr lang="en-IN"/>
        </a:p>
      </dgm:t>
    </dgm:pt>
    <dgm:pt modelId="{3709E40A-5D12-411C-BF16-F2DF78D903C8}" type="sibTrans" cxnId="{0A43D156-8595-48A9-9402-0184E39501A6}">
      <dgm:prSet/>
      <dgm:spPr/>
      <dgm:t>
        <a:bodyPr/>
        <a:lstStyle/>
        <a:p>
          <a:endParaRPr lang="en-IN"/>
        </a:p>
      </dgm:t>
    </dgm:pt>
    <dgm:pt modelId="{B66E1E55-3A85-44AA-AEA8-0D5604FEB393}">
      <dgm:prSet phldrT="[Text]" custT="1"/>
      <dgm:spPr>
        <a:solidFill>
          <a:schemeClr val="accent1">
            <a:alpha val="90000"/>
          </a:schemeClr>
        </a:solidFill>
      </dgm:spPr>
      <dgm:t>
        <a:bodyPr/>
        <a:lstStyle/>
        <a:p>
          <a:r>
            <a:rPr lang="en-IN" sz="1800" dirty="0"/>
            <a:t>Motor Driver (L298N)</a:t>
          </a:r>
        </a:p>
      </dgm:t>
    </dgm:pt>
    <dgm:pt modelId="{9E2CBA4A-082A-43B5-B48A-BB0C23B63CCA}" type="parTrans" cxnId="{7A83EDEA-4803-4A10-BB4A-C2E00919A1F3}">
      <dgm:prSet/>
      <dgm:spPr/>
      <dgm:t>
        <a:bodyPr/>
        <a:lstStyle/>
        <a:p>
          <a:endParaRPr lang="en-IN"/>
        </a:p>
      </dgm:t>
    </dgm:pt>
    <dgm:pt modelId="{F3CA017A-136B-4E39-A195-E134E45BA4CA}" type="sibTrans" cxnId="{7A83EDEA-4803-4A10-BB4A-C2E00919A1F3}">
      <dgm:prSet/>
      <dgm:spPr/>
      <dgm:t>
        <a:bodyPr/>
        <a:lstStyle/>
        <a:p>
          <a:endParaRPr lang="en-IN"/>
        </a:p>
      </dgm:t>
    </dgm:pt>
    <dgm:pt modelId="{07C954F8-8A52-4A64-BCC2-781FABC7D95D}">
      <dgm:prSet phldrT="[Text]"/>
      <dgm:spPr/>
      <dgm:t>
        <a:bodyPr/>
        <a:lstStyle/>
        <a:p>
          <a:r>
            <a:rPr lang="en-IN" dirty="0"/>
            <a:t>  </a:t>
          </a:r>
        </a:p>
      </dgm:t>
    </dgm:pt>
    <dgm:pt modelId="{75EAACA1-09F2-410D-91B5-1AE212FD8E03}" type="parTrans" cxnId="{9AAE7846-C463-4146-8FCA-83B791C40573}">
      <dgm:prSet/>
      <dgm:spPr/>
      <dgm:t>
        <a:bodyPr/>
        <a:lstStyle/>
        <a:p>
          <a:endParaRPr lang="en-IN"/>
        </a:p>
      </dgm:t>
    </dgm:pt>
    <dgm:pt modelId="{06B673C1-923F-4118-96BE-91478E0C0B0E}" type="sibTrans" cxnId="{9AAE7846-C463-4146-8FCA-83B791C40573}">
      <dgm:prSet/>
      <dgm:spPr/>
      <dgm:t>
        <a:bodyPr/>
        <a:lstStyle/>
        <a:p>
          <a:endParaRPr lang="en-IN"/>
        </a:p>
      </dgm:t>
    </dgm:pt>
    <dgm:pt modelId="{4227ECAA-61A9-4993-9627-DA2CCD5E252C}">
      <dgm:prSet phldrT="[Text]" custT="1"/>
      <dgm:spPr>
        <a:solidFill>
          <a:schemeClr val="accent1">
            <a:alpha val="90000"/>
          </a:schemeClr>
        </a:solidFill>
      </dgm:spPr>
      <dgm:t>
        <a:bodyPr/>
        <a:lstStyle/>
        <a:p>
          <a:r>
            <a:rPr lang="en-IN" sz="1800" dirty="0"/>
            <a:t>DC Motor </a:t>
          </a:r>
        </a:p>
      </dgm:t>
    </dgm:pt>
    <dgm:pt modelId="{79B294B8-2465-4656-BE40-C6F112755898}" type="parTrans" cxnId="{CFD2DB2D-66F0-4A78-9BA3-713CD9DA140D}">
      <dgm:prSet/>
      <dgm:spPr/>
      <dgm:t>
        <a:bodyPr/>
        <a:lstStyle/>
        <a:p>
          <a:endParaRPr lang="en-IN"/>
        </a:p>
      </dgm:t>
    </dgm:pt>
    <dgm:pt modelId="{C710F391-9DD8-4F59-A4E4-F3EF1775867D}" type="sibTrans" cxnId="{CFD2DB2D-66F0-4A78-9BA3-713CD9DA140D}">
      <dgm:prSet/>
      <dgm:spPr/>
      <dgm:t>
        <a:bodyPr/>
        <a:lstStyle/>
        <a:p>
          <a:endParaRPr lang="en-IN"/>
        </a:p>
      </dgm:t>
    </dgm:pt>
    <dgm:pt modelId="{35695C11-6873-42B3-927B-BA463A95B06E}" type="pres">
      <dgm:prSet presAssocID="{DB56666B-278C-416A-84AA-406C99881FCB}" presName="linearFlow" presStyleCnt="0">
        <dgm:presLayoutVars>
          <dgm:dir/>
          <dgm:animLvl val="lvl"/>
          <dgm:resizeHandles val="exact"/>
        </dgm:presLayoutVars>
      </dgm:prSet>
      <dgm:spPr/>
    </dgm:pt>
    <dgm:pt modelId="{88759719-FE08-4A0A-8CC3-30695E0B7D02}" type="pres">
      <dgm:prSet presAssocID="{91BB2629-79CA-4897-AD43-9F33CB938458}" presName="composite" presStyleCnt="0"/>
      <dgm:spPr/>
    </dgm:pt>
    <dgm:pt modelId="{D9ECA5CB-1059-4020-9DFE-EFBD093E423B}" type="pres">
      <dgm:prSet presAssocID="{91BB2629-79CA-4897-AD43-9F33CB938458}" presName="parentText" presStyleLbl="alignNode1" presStyleIdx="0" presStyleCnt="4">
        <dgm:presLayoutVars>
          <dgm:chMax val="1"/>
          <dgm:bulletEnabled val="1"/>
        </dgm:presLayoutVars>
      </dgm:prSet>
      <dgm:spPr/>
    </dgm:pt>
    <dgm:pt modelId="{DA6D83A3-1A08-4B8E-A62D-BC7864450588}" type="pres">
      <dgm:prSet presAssocID="{91BB2629-79CA-4897-AD43-9F33CB938458}" presName="descendantText" presStyleLbl="alignAcc1" presStyleIdx="0" presStyleCnt="4" custLinFactNeighborX="24132" custLinFactNeighborY="-40338">
        <dgm:presLayoutVars>
          <dgm:bulletEnabled val="1"/>
        </dgm:presLayoutVars>
      </dgm:prSet>
      <dgm:spPr/>
    </dgm:pt>
    <dgm:pt modelId="{1F70F6AF-E98A-43B5-BF50-04D1A0415F08}" type="pres">
      <dgm:prSet presAssocID="{88341F82-4ED4-4842-8962-147F2649C36F}" presName="sp" presStyleCnt="0"/>
      <dgm:spPr/>
    </dgm:pt>
    <dgm:pt modelId="{86BA6718-4511-4884-A964-749F8368E0DC}" type="pres">
      <dgm:prSet presAssocID="{07F33577-3B81-4595-8EC4-B8DD6CDB9DE0}" presName="composite" presStyleCnt="0"/>
      <dgm:spPr/>
    </dgm:pt>
    <dgm:pt modelId="{6A2CB296-5CFD-4D7B-8588-1906088CFF79}" type="pres">
      <dgm:prSet presAssocID="{07F33577-3B81-4595-8EC4-B8DD6CDB9DE0}" presName="parentText" presStyleLbl="alignNode1" presStyleIdx="1" presStyleCnt="4">
        <dgm:presLayoutVars>
          <dgm:chMax val="1"/>
          <dgm:bulletEnabled val="1"/>
        </dgm:presLayoutVars>
      </dgm:prSet>
      <dgm:spPr/>
    </dgm:pt>
    <dgm:pt modelId="{864BC433-4A24-4C19-8D20-27B94C086A06}" type="pres">
      <dgm:prSet presAssocID="{07F33577-3B81-4595-8EC4-B8DD6CDB9DE0}" presName="descendantText" presStyleLbl="alignAcc1" presStyleIdx="1" presStyleCnt="4">
        <dgm:presLayoutVars>
          <dgm:bulletEnabled val="1"/>
        </dgm:presLayoutVars>
      </dgm:prSet>
      <dgm:spPr/>
    </dgm:pt>
    <dgm:pt modelId="{555BE53A-9906-4794-AB69-48E03694197C}" type="pres">
      <dgm:prSet presAssocID="{5CCA20F0-8A11-4C9A-B49F-46E3220671CD}" presName="sp" presStyleCnt="0"/>
      <dgm:spPr/>
    </dgm:pt>
    <dgm:pt modelId="{F374AF46-BBC2-4A36-AEB1-5E2132D8B019}" type="pres">
      <dgm:prSet presAssocID="{72729B6C-986C-4D34-B29D-9EDC6E5C80C6}" presName="composite" presStyleCnt="0"/>
      <dgm:spPr/>
    </dgm:pt>
    <dgm:pt modelId="{B66BDBCC-0B91-4A1A-8C2D-46A7C71C45C8}" type="pres">
      <dgm:prSet presAssocID="{72729B6C-986C-4D34-B29D-9EDC6E5C80C6}" presName="parentText" presStyleLbl="alignNode1" presStyleIdx="2" presStyleCnt="4">
        <dgm:presLayoutVars>
          <dgm:chMax val="1"/>
          <dgm:bulletEnabled val="1"/>
        </dgm:presLayoutVars>
      </dgm:prSet>
      <dgm:spPr/>
    </dgm:pt>
    <dgm:pt modelId="{20D0A446-F689-4E0D-973B-8DE8C59ECCB2}" type="pres">
      <dgm:prSet presAssocID="{72729B6C-986C-4D34-B29D-9EDC6E5C80C6}" presName="descendantText" presStyleLbl="alignAcc1" presStyleIdx="2" presStyleCnt="4" custLinFactNeighborY="-8014">
        <dgm:presLayoutVars>
          <dgm:bulletEnabled val="1"/>
        </dgm:presLayoutVars>
      </dgm:prSet>
      <dgm:spPr/>
    </dgm:pt>
    <dgm:pt modelId="{4B28F2F3-AE9E-48EB-926A-CB52BED49F48}" type="pres">
      <dgm:prSet presAssocID="{3709E40A-5D12-411C-BF16-F2DF78D903C8}" presName="sp" presStyleCnt="0"/>
      <dgm:spPr/>
    </dgm:pt>
    <dgm:pt modelId="{E466FD0B-DAD7-46B6-A9DF-A1CFA9839498}" type="pres">
      <dgm:prSet presAssocID="{07C954F8-8A52-4A64-BCC2-781FABC7D95D}" presName="composite" presStyleCnt="0"/>
      <dgm:spPr/>
    </dgm:pt>
    <dgm:pt modelId="{17210310-1AB9-45BC-8ACC-6B5136C3BAA5}" type="pres">
      <dgm:prSet presAssocID="{07C954F8-8A52-4A64-BCC2-781FABC7D95D}" presName="parentText" presStyleLbl="alignNode1" presStyleIdx="3" presStyleCnt="4">
        <dgm:presLayoutVars>
          <dgm:chMax val="1"/>
          <dgm:bulletEnabled val="1"/>
        </dgm:presLayoutVars>
      </dgm:prSet>
      <dgm:spPr/>
    </dgm:pt>
    <dgm:pt modelId="{AA9B80F5-E1C1-47BC-987A-12EB0DBA5A69}" type="pres">
      <dgm:prSet presAssocID="{07C954F8-8A52-4A64-BCC2-781FABC7D95D}" presName="descendantText" presStyleLbl="alignAcc1" presStyleIdx="3" presStyleCnt="4" custLinFactNeighborY="-8014">
        <dgm:presLayoutVars>
          <dgm:bulletEnabled val="1"/>
        </dgm:presLayoutVars>
      </dgm:prSet>
      <dgm:spPr/>
    </dgm:pt>
  </dgm:ptLst>
  <dgm:cxnLst>
    <dgm:cxn modelId="{6990180F-EADE-4181-90CB-29008902884B}" srcId="{07F33577-3B81-4595-8EC4-B8DD6CDB9DE0}" destId="{99B8EB57-95E4-4D2D-BB18-6F7B3B60E951}" srcOrd="0" destOrd="0" parTransId="{6D129857-48FF-4A76-B9F3-8C5909344E38}" sibTransId="{642FE25F-778C-479A-AA6B-B49F4F19C65F}"/>
    <dgm:cxn modelId="{87C0D912-365D-4131-9F9A-23428FC02960}" type="presOf" srcId="{99B8EB57-95E4-4D2D-BB18-6F7B3B60E951}" destId="{864BC433-4A24-4C19-8D20-27B94C086A06}" srcOrd="0" destOrd="0" presId="urn:microsoft.com/office/officeart/2005/8/layout/chevron2"/>
    <dgm:cxn modelId="{CFD2DB2D-66F0-4A78-9BA3-713CD9DA140D}" srcId="{07C954F8-8A52-4A64-BCC2-781FABC7D95D}" destId="{4227ECAA-61A9-4993-9627-DA2CCD5E252C}" srcOrd="0" destOrd="0" parTransId="{79B294B8-2465-4656-BE40-C6F112755898}" sibTransId="{C710F391-9DD8-4F59-A4E4-F3EF1775867D}"/>
    <dgm:cxn modelId="{4C3D6D38-7A4A-4BF2-BE0F-52DB912E8066}" type="presOf" srcId="{07C954F8-8A52-4A64-BCC2-781FABC7D95D}" destId="{17210310-1AB9-45BC-8ACC-6B5136C3BAA5}" srcOrd="0" destOrd="0" presId="urn:microsoft.com/office/officeart/2005/8/layout/chevron2"/>
    <dgm:cxn modelId="{9AAE7846-C463-4146-8FCA-83B791C40573}" srcId="{DB56666B-278C-416A-84AA-406C99881FCB}" destId="{07C954F8-8A52-4A64-BCC2-781FABC7D95D}" srcOrd="3" destOrd="0" parTransId="{75EAACA1-09F2-410D-91B5-1AE212FD8E03}" sibTransId="{06B673C1-923F-4118-96BE-91478E0C0B0E}"/>
    <dgm:cxn modelId="{D6E9266D-B177-4EA5-A688-584AEA171471}" type="presOf" srcId="{07F33577-3B81-4595-8EC4-B8DD6CDB9DE0}" destId="{6A2CB296-5CFD-4D7B-8588-1906088CFF79}" srcOrd="0" destOrd="0" presId="urn:microsoft.com/office/officeart/2005/8/layout/chevron2"/>
    <dgm:cxn modelId="{0A43D156-8595-48A9-9402-0184E39501A6}" srcId="{DB56666B-278C-416A-84AA-406C99881FCB}" destId="{72729B6C-986C-4D34-B29D-9EDC6E5C80C6}" srcOrd="2" destOrd="0" parTransId="{2A7B5869-5DB8-4B2D-BBA6-072DA5EE4EA4}" sibTransId="{3709E40A-5D12-411C-BF16-F2DF78D903C8}"/>
    <dgm:cxn modelId="{05F20084-8AD6-485A-B609-3D63DC376891}" srcId="{DB56666B-278C-416A-84AA-406C99881FCB}" destId="{07F33577-3B81-4595-8EC4-B8DD6CDB9DE0}" srcOrd="1" destOrd="0" parTransId="{76387999-0524-489A-AB91-B74235C6AFF3}" sibTransId="{5CCA20F0-8A11-4C9A-B49F-46E3220671CD}"/>
    <dgm:cxn modelId="{2DB2018F-FF8C-4FB6-B34F-8AF38655A4BD}" srcId="{DB56666B-278C-416A-84AA-406C99881FCB}" destId="{91BB2629-79CA-4897-AD43-9F33CB938458}" srcOrd="0" destOrd="0" parTransId="{D8A582D1-9143-4607-9949-1F2E44ACF095}" sibTransId="{88341F82-4ED4-4842-8962-147F2649C36F}"/>
    <dgm:cxn modelId="{08F07999-85FC-4CBA-B293-0BA0A92BD6DF}" type="presOf" srcId="{DB56666B-278C-416A-84AA-406C99881FCB}" destId="{35695C11-6873-42B3-927B-BA463A95B06E}" srcOrd="0" destOrd="0" presId="urn:microsoft.com/office/officeart/2005/8/layout/chevron2"/>
    <dgm:cxn modelId="{2B6E8EA4-B212-484C-A99D-4DFD4091B4C8}" type="presOf" srcId="{8A56968A-83DA-4622-AE41-0A773FDB160E}" destId="{DA6D83A3-1A08-4B8E-A62D-BC7864450588}" srcOrd="0" destOrd="0" presId="urn:microsoft.com/office/officeart/2005/8/layout/chevron2"/>
    <dgm:cxn modelId="{72D69BA8-6F15-4AB3-B9ED-37793E6372BF}" type="presOf" srcId="{4227ECAA-61A9-4993-9627-DA2CCD5E252C}" destId="{AA9B80F5-E1C1-47BC-987A-12EB0DBA5A69}" srcOrd="0" destOrd="0" presId="urn:microsoft.com/office/officeart/2005/8/layout/chevron2"/>
    <dgm:cxn modelId="{DD67B0B2-89E9-46CC-9DD0-60CCEBD4044F}" type="presOf" srcId="{72729B6C-986C-4D34-B29D-9EDC6E5C80C6}" destId="{B66BDBCC-0B91-4A1A-8C2D-46A7C71C45C8}" srcOrd="0" destOrd="0" presId="urn:microsoft.com/office/officeart/2005/8/layout/chevron2"/>
    <dgm:cxn modelId="{CD18DCBC-C13C-4AE3-A8D7-182CAC454A68}" srcId="{91BB2629-79CA-4897-AD43-9F33CB938458}" destId="{8A56968A-83DA-4622-AE41-0A773FDB160E}" srcOrd="0" destOrd="0" parTransId="{96CBB572-C816-4DF9-B0ED-7A4A7FE3504D}" sibTransId="{A00E5D4A-CF8D-4D57-963B-740F787B88AC}"/>
    <dgm:cxn modelId="{2D8E84CF-8342-43E8-AC82-53C25AF1AB79}" type="presOf" srcId="{B66E1E55-3A85-44AA-AEA8-0D5604FEB393}" destId="{20D0A446-F689-4E0D-973B-8DE8C59ECCB2}" srcOrd="0" destOrd="0" presId="urn:microsoft.com/office/officeart/2005/8/layout/chevron2"/>
    <dgm:cxn modelId="{0556E0D2-C535-4599-B8B4-F59800E7050D}" type="presOf" srcId="{91BB2629-79CA-4897-AD43-9F33CB938458}" destId="{D9ECA5CB-1059-4020-9DFE-EFBD093E423B}" srcOrd="0" destOrd="0" presId="urn:microsoft.com/office/officeart/2005/8/layout/chevron2"/>
    <dgm:cxn modelId="{7A83EDEA-4803-4A10-BB4A-C2E00919A1F3}" srcId="{72729B6C-986C-4D34-B29D-9EDC6E5C80C6}" destId="{B66E1E55-3A85-44AA-AEA8-0D5604FEB393}" srcOrd="0" destOrd="0" parTransId="{9E2CBA4A-082A-43B5-B48A-BB0C23B63CCA}" sibTransId="{F3CA017A-136B-4E39-A195-E134E45BA4CA}"/>
    <dgm:cxn modelId="{BD831B91-1039-40C7-8A26-04218931EC3D}" type="presParOf" srcId="{35695C11-6873-42B3-927B-BA463A95B06E}" destId="{88759719-FE08-4A0A-8CC3-30695E0B7D02}" srcOrd="0" destOrd="0" presId="urn:microsoft.com/office/officeart/2005/8/layout/chevron2"/>
    <dgm:cxn modelId="{A7C70DCA-85DA-462F-A8D7-27171245BDC4}" type="presParOf" srcId="{88759719-FE08-4A0A-8CC3-30695E0B7D02}" destId="{D9ECA5CB-1059-4020-9DFE-EFBD093E423B}" srcOrd="0" destOrd="0" presId="urn:microsoft.com/office/officeart/2005/8/layout/chevron2"/>
    <dgm:cxn modelId="{5CE9DEBB-1462-429D-84CA-53320DDE4501}" type="presParOf" srcId="{88759719-FE08-4A0A-8CC3-30695E0B7D02}" destId="{DA6D83A3-1A08-4B8E-A62D-BC7864450588}" srcOrd="1" destOrd="0" presId="urn:microsoft.com/office/officeart/2005/8/layout/chevron2"/>
    <dgm:cxn modelId="{966E496B-93E0-4E99-8369-F006B691CC16}" type="presParOf" srcId="{35695C11-6873-42B3-927B-BA463A95B06E}" destId="{1F70F6AF-E98A-43B5-BF50-04D1A0415F08}" srcOrd="1" destOrd="0" presId="urn:microsoft.com/office/officeart/2005/8/layout/chevron2"/>
    <dgm:cxn modelId="{80D9386F-F272-44B8-B13E-BB2DE6D8421F}" type="presParOf" srcId="{35695C11-6873-42B3-927B-BA463A95B06E}" destId="{86BA6718-4511-4884-A964-749F8368E0DC}" srcOrd="2" destOrd="0" presId="urn:microsoft.com/office/officeart/2005/8/layout/chevron2"/>
    <dgm:cxn modelId="{FB16FC20-9825-467D-AE04-4B560FED6F62}" type="presParOf" srcId="{86BA6718-4511-4884-A964-749F8368E0DC}" destId="{6A2CB296-5CFD-4D7B-8588-1906088CFF79}" srcOrd="0" destOrd="0" presId="urn:microsoft.com/office/officeart/2005/8/layout/chevron2"/>
    <dgm:cxn modelId="{C4D3025E-20CD-4FD9-BAF0-CACFB5552789}" type="presParOf" srcId="{86BA6718-4511-4884-A964-749F8368E0DC}" destId="{864BC433-4A24-4C19-8D20-27B94C086A06}" srcOrd="1" destOrd="0" presId="urn:microsoft.com/office/officeart/2005/8/layout/chevron2"/>
    <dgm:cxn modelId="{AE5ACA17-D1E4-4399-8F81-C3DE86513983}" type="presParOf" srcId="{35695C11-6873-42B3-927B-BA463A95B06E}" destId="{555BE53A-9906-4794-AB69-48E03694197C}" srcOrd="3" destOrd="0" presId="urn:microsoft.com/office/officeart/2005/8/layout/chevron2"/>
    <dgm:cxn modelId="{62D2E3D6-7532-45AE-9285-345B9481924A}" type="presParOf" srcId="{35695C11-6873-42B3-927B-BA463A95B06E}" destId="{F374AF46-BBC2-4A36-AEB1-5E2132D8B019}" srcOrd="4" destOrd="0" presId="urn:microsoft.com/office/officeart/2005/8/layout/chevron2"/>
    <dgm:cxn modelId="{30960851-883D-4C0F-96F6-3B22C1D5830D}" type="presParOf" srcId="{F374AF46-BBC2-4A36-AEB1-5E2132D8B019}" destId="{B66BDBCC-0B91-4A1A-8C2D-46A7C71C45C8}" srcOrd="0" destOrd="0" presId="urn:microsoft.com/office/officeart/2005/8/layout/chevron2"/>
    <dgm:cxn modelId="{5F8E4775-4943-4118-80F5-F5D39D93BB11}" type="presParOf" srcId="{F374AF46-BBC2-4A36-AEB1-5E2132D8B019}" destId="{20D0A446-F689-4E0D-973B-8DE8C59ECCB2}" srcOrd="1" destOrd="0" presId="urn:microsoft.com/office/officeart/2005/8/layout/chevron2"/>
    <dgm:cxn modelId="{A7773E9A-32DC-4470-864D-1E77CD3984FB}" type="presParOf" srcId="{35695C11-6873-42B3-927B-BA463A95B06E}" destId="{4B28F2F3-AE9E-48EB-926A-CB52BED49F48}" srcOrd="5" destOrd="0" presId="urn:microsoft.com/office/officeart/2005/8/layout/chevron2"/>
    <dgm:cxn modelId="{A065AB4C-BCE2-4D20-A58C-967635C41F09}" type="presParOf" srcId="{35695C11-6873-42B3-927B-BA463A95B06E}" destId="{E466FD0B-DAD7-46B6-A9DF-A1CFA9839498}" srcOrd="6" destOrd="0" presId="urn:microsoft.com/office/officeart/2005/8/layout/chevron2"/>
    <dgm:cxn modelId="{D447A45D-89C1-491E-8345-A333F0082EE9}" type="presParOf" srcId="{E466FD0B-DAD7-46B6-A9DF-A1CFA9839498}" destId="{17210310-1AB9-45BC-8ACC-6B5136C3BAA5}" srcOrd="0" destOrd="0" presId="urn:microsoft.com/office/officeart/2005/8/layout/chevron2"/>
    <dgm:cxn modelId="{34E0C210-1B77-400A-AF05-9C482F8FEE19}" type="presParOf" srcId="{E466FD0B-DAD7-46B6-A9DF-A1CFA9839498}" destId="{AA9B80F5-E1C1-47BC-987A-12EB0DBA5A69}"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DB56666B-278C-416A-84AA-406C99881FCB}" type="doc">
      <dgm:prSet loTypeId="urn:microsoft.com/office/officeart/2005/8/layout/chevron2" loCatId="list" qsTypeId="urn:microsoft.com/office/officeart/2005/8/quickstyle/simple1" qsCatId="simple" csTypeId="urn:microsoft.com/office/officeart/2005/8/colors/colorful5" csCatId="colorful" phldr="1"/>
      <dgm:spPr/>
      <dgm:t>
        <a:bodyPr/>
        <a:lstStyle/>
        <a:p>
          <a:endParaRPr lang="en-IN"/>
        </a:p>
      </dgm:t>
    </dgm:pt>
    <dgm:pt modelId="{99B8EB57-95E4-4D2D-BB18-6F7B3B60E951}">
      <dgm:prSet phldrT="[Text]" custT="1"/>
      <dgm:spPr>
        <a:solidFill>
          <a:schemeClr val="accent1">
            <a:alpha val="90000"/>
          </a:schemeClr>
        </a:solidFill>
      </dgm:spPr>
      <dgm:t>
        <a:bodyPr/>
        <a:lstStyle/>
        <a:p>
          <a:r>
            <a:rPr lang="en-IN" sz="1800" dirty="0"/>
            <a:t>IR Sensors</a:t>
          </a:r>
        </a:p>
      </dgm:t>
    </dgm:pt>
    <dgm:pt modelId="{6D129857-48FF-4A76-B9F3-8C5909344E38}" type="parTrans" cxnId="{6990180F-EADE-4181-90CB-29008902884B}">
      <dgm:prSet/>
      <dgm:spPr/>
      <dgm:t>
        <a:bodyPr/>
        <a:lstStyle/>
        <a:p>
          <a:endParaRPr lang="en-IN"/>
        </a:p>
      </dgm:t>
    </dgm:pt>
    <dgm:pt modelId="{642FE25F-778C-479A-AA6B-B49F4F19C65F}" type="sibTrans" cxnId="{6990180F-EADE-4181-90CB-29008902884B}">
      <dgm:prSet/>
      <dgm:spPr/>
      <dgm:t>
        <a:bodyPr/>
        <a:lstStyle/>
        <a:p>
          <a:endParaRPr lang="en-IN"/>
        </a:p>
      </dgm:t>
    </dgm:pt>
    <dgm:pt modelId="{72729B6C-986C-4D34-B29D-9EDC6E5C80C6}">
      <dgm:prSet phldrT="[Text]"/>
      <dgm:spPr/>
      <dgm:t>
        <a:bodyPr/>
        <a:lstStyle/>
        <a:p>
          <a:endParaRPr lang="en-IN" dirty="0"/>
        </a:p>
      </dgm:t>
    </dgm:pt>
    <dgm:pt modelId="{2A7B5869-5DB8-4B2D-BBA6-072DA5EE4EA4}" type="parTrans" cxnId="{0A43D156-8595-48A9-9402-0184E39501A6}">
      <dgm:prSet/>
      <dgm:spPr/>
      <dgm:t>
        <a:bodyPr/>
        <a:lstStyle/>
        <a:p>
          <a:endParaRPr lang="en-IN"/>
        </a:p>
      </dgm:t>
    </dgm:pt>
    <dgm:pt modelId="{3709E40A-5D12-411C-BF16-F2DF78D903C8}" type="sibTrans" cxnId="{0A43D156-8595-48A9-9402-0184E39501A6}">
      <dgm:prSet/>
      <dgm:spPr/>
      <dgm:t>
        <a:bodyPr/>
        <a:lstStyle/>
        <a:p>
          <a:endParaRPr lang="en-IN"/>
        </a:p>
      </dgm:t>
    </dgm:pt>
    <dgm:pt modelId="{B66E1E55-3A85-44AA-AEA8-0D5604FEB393}">
      <dgm:prSet phldrT="[Text]" custT="1"/>
      <dgm:spPr>
        <a:solidFill>
          <a:schemeClr val="accent1">
            <a:alpha val="90000"/>
          </a:schemeClr>
        </a:solidFill>
      </dgm:spPr>
      <dgm:t>
        <a:bodyPr/>
        <a:lstStyle/>
        <a:p>
          <a:r>
            <a:rPr lang="en-IN" sz="1800" dirty="0"/>
            <a:t>Arduino  UNO</a:t>
          </a:r>
        </a:p>
      </dgm:t>
    </dgm:pt>
    <dgm:pt modelId="{9E2CBA4A-082A-43B5-B48A-BB0C23B63CCA}" type="parTrans" cxnId="{7A83EDEA-4803-4A10-BB4A-C2E00919A1F3}">
      <dgm:prSet/>
      <dgm:spPr/>
      <dgm:t>
        <a:bodyPr/>
        <a:lstStyle/>
        <a:p>
          <a:endParaRPr lang="en-IN"/>
        </a:p>
      </dgm:t>
    </dgm:pt>
    <dgm:pt modelId="{F3CA017A-136B-4E39-A195-E134E45BA4CA}" type="sibTrans" cxnId="{7A83EDEA-4803-4A10-BB4A-C2E00919A1F3}">
      <dgm:prSet/>
      <dgm:spPr/>
      <dgm:t>
        <a:bodyPr/>
        <a:lstStyle/>
        <a:p>
          <a:endParaRPr lang="en-IN"/>
        </a:p>
      </dgm:t>
    </dgm:pt>
    <dgm:pt modelId="{07C954F8-8A52-4A64-BCC2-781FABC7D95D}">
      <dgm:prSet phldrT="[Text]"/>
      <dgm:spPr/>
      <dgm:t>
        <a:bodyPr/>
        <a:lstStyle/>
        <a:p>
          <a:r>
            <a:rPr lang="en-IN" dirty="0"/>
            <a:t>  </a:t>
          </a:r>
        </a:p>
      </dgm:t>
    </dgm:pt>
    <dgm:pt modelId="{75EAACA1-09F2-410D-91B5-1AE212FD8E03}" type="parTrans" cxnId="{9AAE7846-C463-4146-8FCA-83B791C40573}">
      <dgm:prSet/>
      <dgm:spPr/>
      <dgm:t>
        <a:bodyPr/>
        <a:lstStyle/>
        <a:p>
          <a:endParaRPr lang="en-IN"/>
        </a:p>
      </dgm:t>
    </dgm:pt>
    <dgm:pt modelId="{06B673C1-923F-4118-96BE-91478E0C0B0E}" type="sibTrans" cxnId="{9AAE7846-C463-4146-8FCA-83B791C40573}">
      <dgm:prSet/>
      <dgm:spPr/>
      <dgm:t>
        <a:bodyPr/>
        <a:lstStyle/>
        <a:p>
          <a:endParaRPr lang="en-IN"/>
        </a:p>
      </dgm:t>
    </dgm:pt>
    <dgm:pt modelId="{4227ECAA-61A9-4993-9627-DA2CCD5E252C}">
      <dgm:prSet phldrT="[Text]" custT="1"/>
      <dgm:spPr>
        <a:solidFill>
          <a:schemeClr val="accent1">
            <a:alpha val="90000"/>
          </a:schemeClr>
        </a:solidFill>
      </dgm:spPr>
      <dgm:t>
        <a:bodyPr/>
        <a:lstStyle/>
        <a:p>
          <a:r>
            <a:rPr lang="en-IN" sz="1800" dirty="0"/>
            <a:t>DC Motor Pump  </a:t>
          </a:r>
        </a:p>
      </dgm:t>
    </dgm:pt>
    <dgm:pt modelId="{79B294B8-2465-4656-BE40-C6F112755898}" type="parTrans" cxnId="{CFD2DB2D-66F0-4A78-9BA3-713CD9DA140D}">
      <dgm:prSet/>
      <dgm:spPr/>
      <dgm:t>
        <a:bodyPr/>
        <a:lstStyle/>
        <a:p>
          <a:endParaRPr lang="en-IN"/>
        </a:p>
      </dgm:t>
    </dgm:pt>
    <dgm:pt modelId="{C710F391-9DD8-4F59-A4E4-F3EF1775867D}" type="sibTrans" cxnId="{CFD2DB2D-66F0-4A78-9BA3-713CD9DA140D}">
      <dgm:prSet/>
      <dgm:spPr/>
      <dgm:t>
        <a:bodyPr/>
        <a:lstStyle/>
        <a:p>
          <a:endParaRPr lang="en-IN"/>
        </a:p>
      </dgm:t>
    </dgm:pt>
    <dgm:pt modelId="{07F33577-3B81-4595-8EC4-B8DD6CDB9DE0}">
      <dgm:prSet phldrT="[Text]"/>
      <dgm:spPr/>
      <dgm:t>
        <a:bodyPr/>
        <a:lstStyle/>
        <a:p>
          <a:endParaRPr lang="en-IN" dirty="0"/>
        </a:p>
      </dgm:t>
    </dgm:pt>
    <dgm:pt modelId="{5CCA20F0-8A11-4C9A-B49F-46E3220671CD}" type="sibTrans" cxnId="{05F20084-8AD6-485A-B609-3D63DC376891}">
      <dgm:prSet/>
      <dgm:spPr/>
      <dgm:t>
        <a:bodyPr/>
        <a:lstStyle/>
        <a:p>
          <a:endParaRPr lang="en-IN"/>
        </a:p>
      </dgm:t>
    </dgm:pt>
    <dgm:pt modelId="{76387999-0524-489A-AB91-B74235C6AFF3}" type="parTrans" cxnId="{05F20084-8AD6-485A-B609-3D63DC376891}">
      <dgm:prSet/>
      <dgm:spPr/>
      <dgm:t>
        <a:bodyPr/>
        <a:lstStyle/>
        <a:p>
          <a:endParaRPr lang="en-IN"/>
        </a:p>
      </dgm:t>
    </dgm:pt>
    <dgm:pt modelId="{35695C11-6873-42B3-927B-BA463A95B06E}" type="pres">
      <dgm:prSet presAssocID="{DB56666B-278C-416A-84AA-406C99881FCB}" presName="linearFlow" presStyleCnt="0">
        <dgm:presLayoutVars>
          <dgm:dir/>
          <dgm:animLvl val="lvl"/>
          <dgm:resizeHandles val="exact"/>
        </dgm:presLayoutVars>
      </dgm:prSet>
      <dgm:spPr/>
    </dgm:pt>
    <dgm:pt modelId="{86BA6718-4511-4884-A964-749F8368E0DC}" type="pres">
      <dgm:prSet presAssocID="{07F33577-3B81-4595-8EC4-B8DD6CDB9DE0}" presName="composite" presStyleCnt="0"/>
      <dgm:spPr/>
    </dgm:pt>
    <dgm:pt modelId="{6A2CB296-5CFD-4D7B-8588-1906088CFF79}" type="pres">
      <dgm:prSet presAssocID="{07F33577-3B81-4595-8EC4-B8DD6CDB9DE0}" presName="parentText" presStyleLbl="alignNode1" presStyleIdx="0" presStyleCnt="3">
        <dgm:presLayoutVars>
          <dgm:chMax val="1"/>
          <dgm:bulletEnabled val="1"/>
        </dgm:presLayoutVars>
      </dgm:prSet>
      <dgm:spPr/>
    </dgm:pt>
    <dgm:pt modelId="{864BC433-4A24-4C19-8D20-27B94C086A06}" type="pres">
      <dgm:prSet presAssocID="{07F33577-3B81-4595-8EC4-B8DD6CDB9DE0}" presName="descendantText" presStyleLbl="alignAcc1" presStyleIdx="0" presStyleCnt="3">
        <dgm:presLayoutVars>
          <dgm:bulletEnabled val="1"/>
        </dgm:presLayoutVars>
      </dgm:prSet>
      <dgm:spPr/>
    </dgm:pt>
    <dgm:pt modelId="{555BE53A-9906-4794-AB69-48E03694197C}" type="pres">
      <dgm:prSet presAssocID="{5CCA20F0-8A11-4C9A-B49F-46E3220671CD}" presName="sp" presStyleCnt="0"/>
      <dgm:spPr/>
    </dgm:pt>
    <dgm:pt modelId="{F374AF46-BBC2-4A36-AEB1-5E2132D8B019}" type="pres">
      <dgm:prSet presAssocID="{72729B6C-986C-4D34-B29D-9EDC6E5C80C6}" presName="composite" presStyleCnt="0"/>
      <dgm:spPr/>
    </dgm:pt>
    <dgm:pt modelId="{B66BDBCC-0B91-4A1A-8C2D-46A7C71C45C8}" type="pres">
      <dgm:prSet presAssocID="{72729B6C-986C-4D34-B29D-9EDC6E5C80C6}" presName="parentText" presStyleLbl="alignNode1" presStyleIdx="1" presStyleCnt="3" custLinFactNeighborY="0">
        <dgm:presLayoutVars>
          <dgm:chMax val="1"/>
          <dgm:bulletEnabled val="1"/>
        </dgm:presLayoutVars>
      </dgm:prSet>
      <dgm:spPr/>
    </dgm:pt>
    <dgm:pt modelId="{20D0A446-F689-4E0D-973B-8DE8C59ECCB2}" type="pres">
      <dgm:prSet presAssocID="{72729B6C-986C-4D34-B29D-9EDC6E5C80C6}" presName="descendantText" presStyleLbl="alignAcc1" presStyleIdx="1" presStyleCnt="3" custLinFactNeighborY="-8014">
        <dgm:presLayoutVars>
          <dgm:bulletEnabled val="1"/>
        </dgm:presLayoutVars>
      </dgm:prSet>
      <dgm:spPr/>
    </dgm:pt>
    <dgm:pt modelId="{4B28F2F3-AE9E-48EB-926A-CB52BED49F48}" type="pres">
      <dgm:prSet presAssocID="{3709E40A-5D12-411C-BF16-F2DF78D903C8}" presName="sp" presStyleCnt="0"/>
      <dgm:spPr/>
    </dgm:pt>
    <dgm:pt modelId="{E466FD0B-DAD7-46B6-A9DF-A1CFA9839498}" type="pres">
      <dgm:prSet presAssocID="{07C954F8-8A52-4A64-BCC2-781FABC7D95D}" presName="composite" presStyleCnt="0"/>
      <dgm:spPr/>
    </dgm:pt>
    <dgm:pt modelId="{17210310-1AB9-45BC-8ACC-6B5136C3BAA5}" type="pres">
      <dgm:prSet presAssocID="{07C954F8-8A52-4A64-BCC2-781FABC7D95D}" presName="parentText" presStyleLbl="alignNode1" presStyleIdx="2" presStyleCnt="3">
        <dgm:presLayoutVars>
          <dgm:chMax val="1"/>
          <dgm:bulletEnabled val="1"/>
        </dgm:presLayoutVars>
      </dgm:prSet>
      <dgm:spPr/>
    </dgm:pt>
    <dgm:pt modelId="{AA9B80F5-E1C1-47BC-987A-12EB0DBA5A69}" type="pres">
      <dgm:prSet presAssocID="{07C954F8-8A52-4A64-BCC2-781FABC7D95D}" presName="descendantText" presStyleLbl="alignAcc1" presStyleIdx="2" presStyleCnt="3" custLinFactNeighborY="-8014">
        <dgm:presLayoutVars>
          <dgm:bulletEnabled val="1"/>
        </dgm:presLayoutVars>
      </dgm:prSet>
      <dgm:spPr/>
    </dgm:pt>
  </dgm:ptLst>
  <dgm:cxnLst>
    <dgm:cxn modelId="{6990180F-EADE-4181-90CB-29008902884B}" srcId="{07F33577-3B81-4595-8EC4-B8DD6CDB9DE0}" destId="{99B8EB57-95E4-4D2D-BB18-6F7B3B60E951}" srcOrd="0" destOrd="0" parTransId="{6D129857-48FF-4A76-B9F3-8C5909344E38}" sibTransId="{642FE25F-778C-479A-AA6B-B49F4F19C65F}"/>
    <dgm:cxn modelId="{87C0D912-365D-4131-9F9A-23428FC02960}" type="presOf" srcId="{99B8EB57-95E4-4D2D-BB18-6F7B3B60E951}" destId="{864BC433-4A24-4C19-8D20-27B94C086A06}" srcOrd="0" destOrd="0" presId="urn:microsoft.com/office/officeart/2005/8/layout/chevron2"/>
    <dgm:cxn modelId="{CFD2DB2D-66F0-4A78-9BA3-713CD9DA140D}" srcId="{07C954F8-8A52-4A64-BCC2-781FABC7D95D}" destId="{4227ECAA-61A9-4993-9627-DA2CCD5E252C}" srcOrd="0" destOrd="0" parTransId="{79B294B8-2465-4656-BE40-C6F112755898}" sibTransId="{C710F391-9DD8-4F59-A4E4-F3EF1775867D}"/>
    <dgm:cxn modelId="{4C3D6D38-7A4A-4BF2-BE0F-52DB912E8066}" type="presOf" srcId="{07C954F8-8A52-4A64-BCC2-781FABC7D95D}" destId="{17210310-1AB9-45BC-8ACC-6B5136C3BAA5}" srcOrd="0" destOrd="0" presId="urn:microsoft.com/office/officeart/2005/8/layout/chevron2"/>
    <dgm:cxn modelId="{9AAE7846-C463-4146-8FCA-83B791C40573}" srcId="{DB56666B-278C-416A-84AA-406C99881FCB}" destId="{07C954F8-8A52-4A64-BCC2-781FABC7D95D}" srcOrd="2" destOrd="0" parTransId="{75EAACA1-09F2-410D-91B5-1AE212FD8E03}" sibTransId="{06B673C1-923F-4118-96BE-91478E0C0B0E}"/>
    <dgm:cxn modelId="{D6E9266D-B177-4EA5-A688-584AEA171471}" type="presOf" srcId="{07F33577-3B81-4595-8EC4-B8DD6CDB9DE0}" destId="{6A2CB296-5CFD-4D7B-8588-1906088CFF79}" srcOrd="0" destOrd="0" presId="urn:microsoft.com/office/officeart/2005/8/layout/chevron2"/>
    <dgm:cxn modelId="{0A43D156-8595-48A9-9402-0184E39501A6}" srcId="{DB56666B-278C-416A-84AA-406C99881FCB}" destId="{72729B6C-986C-4D34-B29D-9EDC6E5C80C6}" srcOrd="1" destOrd="0" parTransId="{2A7B5869-5DB8-4B2D-BBA6-072DA5EE4EA4}" sibTransId="{3709E40A-5D12-411C-BF16-F2DF78D903C8}"/>
    <dgm:cxn modelId="{05F20084-8AD6-485A-B609-3D63DC376891}" srcId="{DB56666B-278C-416A-84AA-406C99881FCB}" destId="{07F33577-3B81-4595-8EC4-B8DD6CDB9DE0}" srcOrd="0" destOrd="0" parTransId="{76387999-0524-489A-AB91-B74235C6AFF3}" sibTransId="{5CCA20F0-8A11-4C9A-B49F-46E3220671CD}"/>
    <dgm:cxn modelId="{08F07999-85FC-4CBA-B293-0BA0A92BD6DF}" type="presOf" srcId="{DB56666B-278C-416A-84AA-406C99881FCB}" destId="{35695C11-6873-42B3-927B-BA463A95B06E}" srcOrd="0" destOrd="0" presId="urn:microsoft.com/office/officeart/2005/8/layout/chevron2"/>
    <dgm:cxn modelId="{72D69BA8-6F15-4AB3-B9ED-37793E6372BF}" type="presOf" srcId="{4227ECAA-61A9-4993-9627-DA2CCD5E252C}" destId="{AA9B80F5-E1C1-47BC-987A-12EB0DBA5A69}" srcOrd="0" destOrd="0" presId="urn:microsoft.com/office/officeart/2005/8/layout/chevron2"/>
    <dgm:cxn modelId="{DD67B0B2-89E9-46CC-9DD0-60CCEBD4044F}" type="presOf" srcId="{72729B6C-986C-4D34-B29D-9EDC6E5C80C6}" destId="{B66BDBCC-0B91-4A1A-8C2D-46A7C71C45C8}" srcOrd="0" destOrd="0" presId="urn:microsoft.com/office/officeart/2005/8/layout/chevron2"/>
    <dgm:cxn modelId="{2D8E84CF-8342-43E8-AC82-53C25AF1AB79}" type="presOf" srcId="{B66E1E55-3A85-44AA-AEA8-0D5604FEB393}" destId="{20D0A446-F689-4E0D-973B-8DE8C59ECCB2}" srcOrd="0" destOrd="0" presId="urn:microsoft.com/office/officeart/2005/8/layout/chevron2"/>
    <dgm:cxn modelId="{7A83EDEA-4803-4A10-BB4A-C2E00919A1F3}" srcId="{72729B6C-986C-4D34-B29D-9EDC6E5C80C6}" destId="{B66E1E55-3A85-44AA-AEA8-0D5604FEB393}" srcOrd="0" destOrd="0" parTransId="{9E2CBA4A-082A-43B5-B48A-BB0C23B63CCA}" sibTransId="{F3CA017A-136B-4E39-A195-E134E45BA4CA}"/>
    <dgm:cxn modelId="{80D9386F-F272-44B8-B13E-BB2DE6D8421F}" type="presParOf" srcId="{35695C11-6873-42B3-927B-BA463A95B06E}" destId="{86BA6718-4511-4884-A964-749F8368E0DC}" srcOrd="0" destOrd="0" presId="urn:microsoft.com/office/officeart/2005/8/layout/chevron2"/>
    <dgm:cxn modelId="{FB16FC20-9825-467D-AE04-4B560FED6F62}" type="presParOf" srcId="{86BA6718-4511-4884-A964-749F8368E0DC}" destId="{6A2CB296-5CFD-4D7B-8588-1906088CFF79}" srcOrd="0" destOrd="0" presId="urn:microsoft.com/office/officeart/2005/8/layout/chevron2"/>
    <dgm:cxn modelId="{C4D3025E-20CD-4FD9-BAF0-CACFB5552789}" type="presParOf" srcId="{86BA6718-4511-4884-A964-749F8368E0DC}" destId="{864BC433-4A24-4C19-8D20-27B94C086A06}" srcOrd="1" destOrd="0" presId="urn:microsoft.com/office/officeart/2005/8/layout/chevron2"/>
    <dgm:cxn modelId="{AE5ACA17-D1E4-4399-8F81-C3DE86513983}" type="presParOf" srcId="{35695C11-6873-42B3-927B-BA463A95B06E}" destId="{555BE53A-9906-4794-AB69-48E03694197C}" srcOrd="1" destOrd="0" presId="urn:microsoft.com/office/officeart/2005/8/layout/chevron2"/>
    <dgm:cxn modelId="{62D2E3D6-7532-45AE-9285-345B9481924A}" type="presParOf" srcId="{35695C11-6873-42B3-927B-BA463A95B06E}" destId="{F374AF46-BBC2-4A36-AEB1-5E2132D8B019}" srcOrd="2" destOrd="0" presId="urn:microsoft.com/office/officeart/2005/8/layout/chevron2"/>
    <dgm:cxn modelId="{30960851-883D-4C0F-96F6-3B22C1D5830D}" type="presParOf" srcId="{F374AF46-BBC2-4A36-AEB1-5E2132D8B019}" destId="{B66BDBCC-0B91-4A1A-8C2D-46A7C71C45C8}" srcOrd="0" destOrd="0" presId="urn:microsoft.com/office/officeart/2005/8/layout/chevron2"/>
    <dgm:cxn modelId="{5F8E4775-4943-4118-80F5-F5D39D93BB11}" type="presParOf" srcId="{F374AF46-BBC2-4A36-AEB1-5E2132D8B019}" destId="{20D0A446-F689-4E0D-973B-8DE8C59ECCB2}" srcOrd="1" destOrd="0" presId="urn:microsoft.com/office/officeart/2005/8/layout/chevron2"/>
    <dgm:cxn modelId="{A7773E9A-32DC-4470-864D-1E77CD3984FB}" type="presParOf" srcId="{35695C11-6873-42B3-927B-BA463A95B06E}" destId="{4B28F2F3-AE9E-48EB-926A-CB52BED49F48}" srcOrd="3" destOrd="0" presId="urn:microsoft.com/office/officeart/2005/8/layout/chevron2"/>
    <dgm:cxn modelId="{A065AB4C-BCE2-4D20-A58C-967635C41F09}" type="presParOf" srcId="{35695C11-6873-42B3-927B-BA463A95B06E}" destId="{E466FD0B-DAD7-46B6-A9DF-A1CFA9839498}" srcOrd="4" destOrd="0" presId="urn:microsoft.com/office/officeart/2005/8/layout/chevron2"/>
    <dgm:cxn modelId="{D447A45D-89C1-491E-8345-A333F0082EE9}" type="presParOf" srcId="{E466FD0B-DAD7-46B6-A9DF-A1CFA9839498}" destId="{17210310-1AB9-45BC-8ACC-6B5136C3BAA5}" srcOrd="0" destOrd="0" presId="urn:microsoft.com/office/officeart/2005/8/layout/chevron2"/>
    <dgm:cxn modelId="{34E0C210-1B77-400A-AF05-9C482F8FEE19}" type="presParOf" srcId="{E466FD0B-DAD7-46B6-A9DF-A1CFA9839498}" destId="{AA9B80F5-E1C1-47BC-987A-12EB0DBA5A69}" srcOrd="1"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ECA5CB-1059-4020-9DFE-EFBD093E423B}">
      <dsp:nvSpPr>
        <dsp:cNvPr id="0" name=""/>
        <dsp:cNvSpPr/>
      </dsp:nvSpPr>
      <dsp:spPr>
        <a:xfrm rot="5400000">
          <a:off x="-127452" y="127989"/>
          <a:ext cx="849682" cy="594777"/>
        </a:xfrm>
        <a:prstGeom prst="chevron">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endParaRPr lang="en-IN" sz="1700" kern="1200" dirty="0"/>
        </a:p>
      </dsp:txBody>
      <dsp:txXfrm rot="-5400000">
        <a:off x="1" y="297926"/>
        <a:ext cx="594777" cy="254905"/>
      </dsp:txXfrm>
    </dsp:sp>
    <dsp:sp modelId="{DA6D83A3-1A08-4B8E-A62D-BC7864450588}">
      <dsp:nvSpPr>
        <dsp:cNvPr id="0" name=""/>
        <dsp:cNvSpPr/>
      </dsp:nvSpPr>
      <dsp:spPr>
        <a:xfrm rot="5400000">
          <a:off x="2322008" y="-1727230"/>
          <a:ext cx="552293" cy="4006754"/>
        </a:xfrm>
        <a:prstGeom prst="round2SameRect">
          <a:avLst/>
        </a:prstGeom>
        <a:solidFill>
          <a:schemeClr val="accent1">
            <a:alpha val="9000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IN" sz="1800" kern="1200" dirty="0"/>
            <a:t>Ultrasonic sensor </a:t>
          </a:r>
        </a:p>
      </dsp:txBody>
      <dsp:txXfrm rot="-5400000">
        <a:off x="594778" y="26961"/>
        <a:ext cx="3979793" cy="498371"/>
      </dsp:txXfrm>
    </dsp:sp>
    <dsp:sp modelId="{6A2CB296-5CFD-4D7B-8588-1906088CFF79}">
      <dsp:nvSpPr>
        <dsp:cNvPr id="0" name=""/>
        <dsp:cNvSpPr/>
      </dsp:nvSpPr>
      <dsp:spPr>
        <a:xfrm rot="5400000">
          <a:off x="-127452" y="822565"/>
          <a:ext cx="849682" cy="594777"/>
        </a:xfrm>
        <a:prstGeom prst="chevron">
          <a:avLst/>
        </a:prstGeom>
        <a:solidFill>
          <a:schemeClr val="accent5">
            <a:hueOff val="836336"/>
            <a:satOff val="6045"/>
            <a:lumOff val="6928"/>
            <a:alphaOff val="0"/>
          </a:schemeClr>
        </a:solidFill>
        <a:ln w="25400" cap="flat" cmpd="sng" algn="ctr">
          <a:solidFill>
            <a:schemeClr val="accent5">
              <a:hueOff val="836336"/>
              <a:satOff val="6045"/>
              <a:lumOff val="692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endParaRPr lang="en-IN" sz="1700" kern="1200" dirty="0"/>
        </a:p>
      </dsp:txBody>
      <dsp:txXfrm rot="-5400000">
        <a:off x="1" y="992502"/>
        <a:ext cx="594777" cy="254905"/>
      </dsp:txXfrm>
    </dsp:sp>
    <dsp:sp modelId="{864BC433-4A24-4C19-8D20-27B94C086A06}">
      <dsp:nvSpPr>
        <dsp:cNvPr id="0" name=""/>
        <dsp:cNvSpPr/>
      </dsp:nvSpPr>
      <dsp:spPr>
        <a:xfrm rot="5400000">
          <a:off x="2322008" y="-1032117"/>
          <a:ext cx="552293" cy="4006754"/>
        </a:xfrm>
        <a:prstGeom prst="round2SameRect">
          <a:avLst/>
        </a:prstGeom>
        <a:solidFill>
          <a:schemeClr val="accent1">
            <a:alpha val="90000"/>
          </a:schemeClr>
        </a:solidFill>
        <a:ln w="25400" cap="flat" cmpd="sng" algn="ctr">
          <a:solidFill>
            <a:schemeClr val="accent5">
              <a:hueOff val="836336"/>
              <a:satOff val="6045"/>
              <a:lumOff val="692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IN" sz="1800" kern="1200" dirty="0">
              <a:latin typeface="Arial" panose="020B0604020202020204" pitchFamily="34" charset="0"/>
              <a:cs typeface="Arial" panose="020B0604020202020204" pitchFamily="34" charset="0"/>
            </a:rPr>
            <a:t>Arduino UNO</a:t>
          </a:r>
        </a:p>
      </dsp:txBody>
      <dsp:txXfrm rot="-5400000">
        <a:off x="594778" y="722074"/>
        <a:ext cx="3979793" cy="498371"/>
      </dsp:txXfrm>
    </dsp:sp>
    <dsp:sp modelId="{B66BDBCC-0B91-4A1A-8C2D-46A7C71C45C8}">
      <dsp:nvSpPr>
        <dsp:cNvPr id="0" name=""/>
        <dsp:cNvSpPr/>
      </dsp:nvSpPr>
      <dsp:spPr>
        <a:xfrm rot="5400000">
          <a:off x="-127452" y="1517141"/>
          <a:ext cx="849682" cy="594777"/>
        </a:xfrm>
        <a:prstGeom prst="chevron">
          <a:avLst/>
        </a:prstGeom>
        <a:solidFill>
          <a:schemeClr val="accent5">
            <a:hueOff val="1672672"/>
            <a:satOff val="12091"/>
            <a:lumOff val="13857"/>
            <a:alphaOff val="0"/>
          </a:schemeClr>
        </a:solidFill>
        <a:ln w="25400" cap="flat" cmpd="sng" algn="ctr">
          <a:solidFill>
            <a:schemeClr val="accent5">
              <a:hueOff val="1672672"/>
              <a:satOff val="12091"/>
              <a:lumOff val="1385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endParaRPr lang="en-IN" sz="1700" kern="1200" dirty="0"/>
        </a:p>
      </dsp:txBody>
      <dsp:txXfrm rot="-5400000">
        <a:off x="1" y="1687078"/>
        <a:ext cx="594777" cy="254905"/>
      </dsp:txXfrm>
    </dsp:sp>
    <dsp:sp modelId="{20D0A446-F689-4E0D-973B-8DE8C59ECCB2}">
      <dsp:nvSpPr>
        <dsp:cNvPr id="0" name=""/>
        <dsp:cNvSpPr/>
      </dsp:nvSpPr>
      <dsp:spPr>
        <a:xfrm rot="5400000">
          <a:off x="2322008" y="-381802"/>
          <a:ext cx="552293" cy="4006754"/>
        </a:xfrm>
        <a:prstGeom prst="round2SameRect">
          <a:avLst/>
        </a:prstGeom>
        <a:solidFill>
          <a:schemeClr val="accent1">
            <a:alpha val="90000"/>
          </a:schemeClr>
        </a:solidFill>
        <a:ln w="25400" cap="flat" cmpd="sng" algn="ctr">
          <a:solidFill>
            <a:schemeClr val="accent5">
              <a:hueOff val="1672672"/>
              <a:satOff val="12091"/>
              <a:lumOff val="1385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IN" sz="1800" kern="1200" dirty="0"/>
            <a:t>Motor Driver (L298N)</a:t>
          </a:r>
        </a:p>
      </dsp:txBody>
      <dsp:txXfrm rot="-5400000">
        <a:off x="594778" y="1372389"/>
        <a:ext cx="3979793" cy="498371"/>
      </dsp:txXfrm>
    </dsp:sp>
    <dsp:sp modelId="{17210310-1AB9-45BC-8ACC-6B5136C3BAA5}">
      <dsp:nvSpPr>
        <dsp:cNvPr id="0" name=""/>
        <dsp:cNvSpPr/>
      </dsp:nvSpPr>
      <dsp:spPr>
        <a:xfrm rot="5400000">
          <a:off x="-127452" y="2211716"/>
          <a:ext cx="849682" cy="594777"/>
        </a:xfrm>
        <a:prstGeom prst="chevron">
          <a:avLst/>
        </a:prstGeom>
        <a:solidFill>
          <a:schemeClr val="accent5">
            <a:hueOff val="2509008"/>
            <a:satOff val="18136"/>
            <a:lumOff val="20785"/>
            <a:alphaOff val="0"/>
          </a:schemeClr>
        </a:solidFill>
        <a:ln w="25400" cap="flat" cmpd="sng" algn="ctr">
          <a:solidFill>
            <a:schemeClr val="accent5">
              <a:hueOff val="2509008"/>
              <a:satOff val="18136"/>
              <a:lumOff val="2078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IN" sz="1700" kern="1200" dirty="0"/>
            <a:t>  </a:t>
          </a:r>
        </a:p>
      </dsp:txBody>
      <dsp:txXfrm rot="-5400000">
        <a:off x="1" y="2381653"/>
        <a:ext cx="594777" cy="254905"/>
      </dsp:txXfrm>
    </dsp:sp>
    <dsp:sp modelId="{AA9B80F5-E1C1-47BC-987A-12EB0DBA5A69}">
      <dsp:nvSpPr>
        <dsp:cNvPr id="0" name=""/>
        <dsp:cNvSpPr/>
      </dsp:nvSpPr>
      <dsp:spPr>
        <a:xfrm rot="5400000">
          <a:off x="2322008" y="312772"/>
          <a:ext cx="552293" cy="4006754"/>
        </a:xfrm>
        <a:prstGeom prst="round2SameRect">
          <a:avLst/>
        </a:prstGeom>
        <a:solidFill>
          <a:schemeClr val="accent1">
            <a:alpha val="90000"/>
          </a:schemeClr>
        </a:solidFill>
        <a:ln w="25400" cap="flat" cmpd="sng" algn="ctr">
          <a:solidFill>
            <a:schemeClr val="accent5">
              <a:hueOff val="2509008"/>
              <a:satOff val="18136"/>
              <a:lumOff val="2078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IN" sz="1800" kern="1200" dirty="0"/>
            <a:t>DC Motor </a:t>
          </a:r>
        </a:p>
      </dsp:txBody>
      <dsp:txXfrm rot="-5400000">
        <a:off x="594778" y="2066964"/>
        <a:ext cx="3979793" cy="4983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2CB296-5CFD-4D7B-8588-1906088CFF79}">
      <dsp:nvSpPr>
        <dsp:cNvPr id="0" name=""/>
        <dsp:cNvSpPr/>
      </dsp:nvSpPr>
      <dsp:spPr>
        <a:xfrm rot="5400000">
          <a:off x="-128057" y="129166"/>
          <a:ext cx="853718" cy="597603"/>
        </a:xfrm>
        <a:prstGeom prst="chevron">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endParaRPr lang="en-IN" sz="1700" kern="1200" dirty="0"/>
        </a:p>
      </dsp:txBody>
      <dsp:txXfrm rot="-5400000">
        <a:off x="1" y="299911"/>
        <a:ext cx="597603" cy="256115"/>
      </dsp:txXfrm>
    </dsp:sp>
    <dsp:sp modelId="{864BC433-4A24-4C19-8D20-27B94C086A06}">
      <dsp:nvSpPr>
        <dsp:cNvPr id="0" name=""/>
        <dsp:cNvSpPr/>
      </dsp:nvSpPr>
      <dsp:spPr>
        <a:xfrm rot="5400000">
          <a:off x="2326299" y="-1727587"/>
          <a:ext cx="554917" cy="4012309"/>
        </a:xfrm>
        <a:prstGeom prst="round2SameRect">
          <a:avLst/>
        </a:prstGeom>
        <a:solidFill>
          <a:schemeClr val="accent1">
            <a:alpha val="9000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IN" sz="1800" kern="1200" dirty="0"/>
            <a:t>IR Sensors</a:t>
          </a:r>
        </a:p>
      </dsp:txBody>
      <dsp:txXfrm rot="-5400000">
        <a:off x="597604" y="28197"/>
        <a:ext cx="3985220" cy="500739"/>
      </dsp:txXfrm>
    </dsp:sp>
    <dsp:sp modelId="{B66BDBCC-0B91-4A1A-8C2D-46A7C71C45C8}">
      <dsp:nvSpPr>
        <dsp:cNvPr id="0" name=""/>
        <dsp:cNvSpPr/>
      </dsp:nvSpPr>
      <dsp:spPr>
        <a:xfrm rot="5400000">
          <a:off x="-128057" y="803604"/>
          <a:ext cx="853718" cy="597603"/>
        </a:xfrm>
        <a:prstGeom prst="chevron">
          <a:avLst/>
        </a:prstGeom>
        <a:solidFill>
          <a:schemeClr val="accent5">
            <a:hueOff val="1254504"/>
            <a:satOff val="9068"/>
            <a:lumOff val="10393"/>
            <a:alphaOff val="0"/>
          </a:schemeClr>
        </a:solidFill>
        <a:ln w="25400" cap="flat" cmpd="sng" algn="ctr">
          <a:solidFill>
            <a:schemeClr val="accent5">
              <a:hueOff val="1254504"/>
              <a:satOff val="9068"/>
              <a:lumOff val="1039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endParaRPr lang="en-IN" sz="1700" kern="1200" dirty="0"/>
        </a:p>
      </dsp:txBody>
      <dsp:txXfrm rot="-5400000">
        <a:off x="1" y="974349"/>
        <a:ext cx="597603" cy="256115"/>
      </dsp:txXfrm>
    </dsp:sp>
    <dsp:sp modelId="{20D0A446-F689-4E0D-973B-8DE8C59ECCB2}">
      <dsp:nvSpPr>
        <dsp:cNvPr id="0" name=""/>
        <dsp:cNvSpPr/>
      </dsp:nvSpPr>
      <dsp:spPr>
        <a:xfrm rot="5400000">
          <a:off x="2326299" y="-1097620"/>
          <a:ext cx="554917" cy="4012309"/>
        </a:xfrm>
        <a:prstGeom prst="round2SameRect">
          <a:avLst/>
        </a:prstGeom>
        <a:solidFill>
          <a:schemeClr val="accent1">
            <a:alpha val="90000"/>
          </a:schemeClr>
        </a:solidFill>
        <a:ln w="25400" cap="flat" cmpd="sng" algn="ctr">
          <a:solidFill>
            <a:schemeClr val="accent5">
              <a:hueOff val="1254504"/>
              <a:satOff val="9068"/>
              <a:lumOff val="1039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IN" sz="1800" kern="1200" dirty="0"/>
            <a:t>Arduino  UNO</a:t>
          </a:r>
        </a:p>
      </dsp:txBody>
      <dsp:txXfrm rot="-5400000">
        <a:off x="597604" y="658164"/>
        <a:ext cx="3985220" cy="500739"/>
      </dsp:txXfrm>
    </dsp:sp>
    <dsp:sp modelId="{17210310-1AB9-45BC-8ACC-6B5136C3BAA5}">
      <dsp:nvSpPr>
        <dsp:cNvPr id="0" name=""/>
        <dsp:cNvSpPr/>
      </dsp:nvSpPr>
      <dsp:spPr>
        <a:xfrm rot="5400000">
          <a:off x="-128057" y="1478042"/>
          <a:ext cx="853718" cy="597603"/>
        </a:xfrm>
        <a:prstGeom prst="chevron">
          <a:avLst/>
        </a:prstGeom>
        <a:solidFill>
          <a:schemeClr val="accent5">
            <a:hueOff val="2509008"/>
            <a:satOff val="18136"/>
            <a:lumOff val="20785"/>
            <a:alphaOff val="0"/>
          </a:schemeClr>
        </a:solidFill>
        <a:ln w="25400" cap="flat" cmpd="sng" algn="ctr">
          <a:solidFill>
            <a:schemeClr val="accent5">
              <a:hueOff val="2509008"/>
              <a:satOff val="18136"/>
              <a:lumOff val="2078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IN" sz="1700" kern="1200" dirty="0"/>
            <a:t>  </a:t>
          </a:r>
        </a:p>
      </dsp:txBody>
      <dsp:txXfrm rot="-5400000">
        <a:off x="1" y="1648787"/>
        <a:ext cx="597603" cy="256115"/>
      </dsp:txXfrm>
    </dsp:sp>
    <dsp:sp modelId="{AA9B80F5-E1C1-47BC-987A-12EB0DBA5A69}">
      <dsp:nvSpPr>
        <dsp:cNvPr id="0" name=""/>
        <dsp:cNvSpPr/>
      </dsp:nvSpPr>
      <dsp:spPr>
        <a:xfrm rot="5400000">
          <a:off x="2326299" y="-423183"/>
          <a:ext cx="554917" cy="4012309"/>
        </a:xfrm>
        <a:prstGeom prst="round2SameRect">
          <a:avLst/>
        </a:prstGeom>
        <a:solidFill>
          <a:schemeClr val="accent1">
            <a:alpha val="90000"/>
          </a:schemeClr>
        </a:solidFill>
        <a:ln w="25400" cap="flat" cmpd="sng" algn="ctr">
          <a:solidFill>
            <a:schemeClr val="accent5">
              <a:hueOff val="2509008"/>
              <a:satOff val="18136"/>
              <a:lumOff val="2078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IN" sz="1800" kern="1200" dirty="0"/>
            <a:t>DC Motor Pump  </a:t>
          </a:r>
        </a:p>
      </dsp:txBody>
      <dsp:txXfrm rot="-5400000">
        <a:off x="597604" y="1332601"/>
        <a:ext cx="3985220" cy="50073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130E9-5E3F-40DD-93EE-9F1BE4DEF06E}" type="datetimeFigureOut">
              <a:rPr lang="en-IN" smtClean="0"/>
              <a:t>07-10-2021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0AE866-AE94-44BD-9F7C-CC12831F826E}" type="slidenum">
              <a:rPr lang="en-IN" smtClean="0"/>
              <a:t>‹#›</a:t>
            </a:fld>
            <a:endParaRPr lang="en-IN"/>
          </a:p>
        </p:txBody>
      </p:sp>
    </p:spTree>
    <p:extLst>
      <p:ext uri="{BB962C8B-B14F-4D97-AF65-F5344CB8AC3E}">
        <p14:creationId xmlns:p14="http://schemas.microsoft.com/office/powerpoint/2010/main" val="139159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e62c4496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e62c4496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b40f42d195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b40f42d195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52050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b40f42d195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b40f42d195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5205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b7add1a6fa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b7add1a6fa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b40f42d195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b40f42d195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31602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b87fa0ae05_0_2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b87fa0ae05_0_2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0616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b7add1a6fa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b7add1a6fa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0"/>
        <p:cNvGrpSpPr/>
        <p:nvPr/>
      </p:nvGrpSpPr>
      <p:grpSpPr>
        <a:xfrm>
          <a:off x="0" y="0"/>
          <a:ext cx="0" cy="0"/>
          <a:chOff x="0" y="0"/>
          <a:chExt cx="0" cy="0"/>
        </a:xfrm>
      </p:grpSpPr>
      <p:sp>
        <p:nvSpPr>
          <p:cNvPr id="1991" name="Google Shape;1991;gae62c4496e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2" name="Google Shape;1992;gae62c4496e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b87fa0ae05_0_2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b87fa0ae05_0_2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6174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ae62c4496e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ae62c4496e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4953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b40f42d195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b40f42d195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9897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b40f42d195_0_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b40f42d195_0_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541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b40f42d195_0_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b40f42d195_0_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2388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b40f42d195_0_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b40f42d195_0_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5694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b40f42d195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b40f42d195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9472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b40f42d195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b40f42d195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69165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tinyppt.com/" TargetMode="External"/><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l="35777" t="20419" r="41268" b="-215"/>
          <a:stretch/>
        </p:blipFill>
        <p:spPr>
          <a:xfrm rot="-5400000" flipH="1">
            <a:off x="8067400" y="2720701"/>
            <a:ext cx="2798400" cy="5476167"/>
          </a:xfrm>
          <a:prstGeom prst="rect">
            <a:avLst/>
          </a:prstGeom>
          <a:noFill/>
          <a:ln>
            <a:noFill/>
          </a:ln>
        </p:spPr>
      </p:pic>
      <p:pic>
        <p:nvPicPr>
          <p:cNvPr id="10" name="Google Shape;10;p2"/>
          <p:cNvPicPr preferRelativeResize="0"/>
          <p:nvPr/>
        </p:nvPicPr>
        <p:blipFill rotWithShape="1">
          <a:blip r:embed="rId3">
            <a:alphaModFix amt="88000"/>
          </a:blip>
          <a:srcRect l="16683" t="5913" r="37907" b="-6486"/>
          <a:stretch/>
        </p:blipFill>
        <p:spPr>
          <a:xfrm>
            <a:off x="7747616" y="-47815"/>
            <a:ext cx="4444635" cy="5537201"/>
          </a:xfrm>
          <a:prstGeom prst="rect">
            <a:avLst/>
          </a:prstGeom>
          <a:noFill/>
          <a:ln>
            <a:noFill/>
          </a:ln>
        </p:spPr>
      </p:pic>
      <p:sp>
        <p:nvSpPr>
          <p:cNvPr id="11" name="Google Shape;11;p2"/>
          <p:cNvSpPr txBox="1">
            <a:spLocks noGrp="1"/>
          </p:cNvSpPr>
          <p:nvPr>
            <p:ph type="ctrTitle"/>
          </p:nvPr>
        </p:nvSpPr>
        <p:spPr>
          <a:xfrm>
            <a:off x="2272000" y="1847467"/>
            <a:ext cx="7648000" cy="2398800"/>
          </a:xfrm>
          <a:prstGeom prst="rect">
            <a:avLst/>
          </a:prstGeom>
        </p:spPr>
        <p:txBody>
          <a:bodyPr spcFirstLastPara="1" wrap="square" lIns="91425" tIns="91425" rIns="91425" bIns="91425" anchor="b" anchorCtr="0">
            <a:normAutofit/>
          </a:bodyPr>
          <a:lstStyle>
            <a:lvl1pPr lvl="0" algn="ctr">
              <a:spcBef>
                <a:spcPts val="0"/>
              </a:spcBef>
              <a:spcAft>
                <a:spcPts val="0"/>
              </a:spcAft>
              <a:buClr>
                <a:srgbClr val="58457E"/>
              </a:buClr>
              <a:buSzPts val="5200"/>
              <a:buNone/>
              <a:defRPr sz="6800">
                <a:solidFill>
                  <a:srgbClr val="58457E"/>
                </a:solidFill>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2" name="Google Shape;12;p2"/>
          <p:cNvSpPr txBox="1">
            <a:spLocks noGrp="1"/>
          </p:cNvSpPr>
          <p:nvPr>
            <p:ph type="subTitle" idx="1"/>
          </p:nvPr>
        </p:nvSpPr>
        <p:spPr>
          <a:xfrm>
            <a:off x="3918000" y="4388933"/>
            <a:ext cx="4356000" cy="621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a:solidFill>
                  <a:srgbClr val="4C57A8"/>
                </a:solidFill>
                <a:latin typeface="Libre Franklin"/>
                <a:ea typeface="Libre Franklin"/>
                <a:cs typeface="Libre Franklin"/>
                <a:sym typeface="Libre Franklin"/>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pic>
        <p:nvPicPr>
          <p:cNvPr id="13" name="Google Shape;13;p2"/>
          <p:cNvPicPr preferRelativeResize="0"/>
          <p:nvPr/>
        </p:nvPicPr>
        <p:blipFill rotWithShape="1">
          <a:blip r:embed="rId3">
            <a:alphaModFix amt="76000"/>
          </a:blip>
          <a:srcRect l="74426" t="50905" r="-4998" b="-20267"/>
          <a:stretch/>
        </p:blipFill>
        <p:spPr>
          <a:xfrm rot="-5400008" flipH="1">
            <a:off x="438032" y="-463427"/>
            <a:ext cx="3354835" cy="4281692"/>
          </a:xfrm>
          <a:prstGeom prst="rect">
            <a:avLst/>
          </a:prstGeom>
          <a:noFill/>
          <a:ln>
            <a:noFill/>
          </a:ln>
        </p:spPr>
      </p:pic>
      <p:pic>
        <p:nvPicPr>
          <p:cNvPr id="14" name="Google Shape;14;p2"/>
          <p:cNvPicPr preferRelativeResize="0"/>
          <p:nvPr/>
        </p:nvPicPr>
        <p:blipFill rotWithShape="1">
          <a:blip r:embed="rId2">
            <a:alphaModFix/>
          </a:blip>
          <a:srcRect l="35778" t="19071" r="42234" b="17569"/>
          <a:stretch/>
        </p:blipFill>
        <p:spPr>
          <a:xfrm flipH="1">
            <a:off x="1" y="3460368"/>
            <a:ext cx="2094432" cy="3397633"/>
          </a:xfrm>
          <a:prstGeom prst="rect">
            <a:avLst/>
          </a:prstGeom>
          <a:noFill/>
          <a:ln>
            <a:noFill/>
          </a:ln>
        </p:spPr>
      </p:pic>
    </p:spTree>
    <p:extLst>
      <p:ext uri="{BB962C8B-B14F-4D97-AF65-F5344CB8AC3E}">
        <p14:creationId xmlns:p14="http://schemas.microsoft.com/office/powerpoint/2010/main" val="1163251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solidFill>
          <a:srgbClr val="EEF5FF"/>
        </a:solidFill>
        <a:effectLst/>
      </p:bgPr>
    </p:bg>
    <p:spTree>
      <p:nvGrpSpPr>
        <p:cNvPr id="1" name="Shape 64"/>
        <p:cNvGrpSpPr/>
        <p:nvPr/>
      </p:nvGrpSpPr>
      <p:grpSpPr>
        <a:xfrm>
          <a:off x="0" y="0"/>
          <a:ext cx="0" cy="0"/>
          <a:chOff x="0" y="0"/>
          <a:chExt cx="0" cy="0"/>
        </a:xfrm>
      </p:grpSpPr>
      <p:pic>
        <p:nvPicPr>
          <p:cNvPr id="65" name="Google Shape;65;p13"/>
          <p:cNvPicPr preferRelativeResize="0"/>
          <p:nvPr/>
        </p:nvPicPr>
        <p:blipFill rotWithShape="1">
          <a:blip r:embed="rId2">
            <a:alphaModFix/>
          </a:blip>
          <a:srcRect l="35777" t="19073" r="41268" b="-202"/>
          <a:stretch/>
        </p:blipFill>
        <p:spPr>
          <a:xfrm flipH="1">
            <a:off x="0" y="1955800"/>
            <a:ext cx="2470133" cy="4914901"/>
          </a:xfrm>
          <a:prstGeom prst="rect">
            <a:avLst/>
          </a:prstGeom>
          <a:noFill/>
          <a:ln>
            <a:noFill/>
          </a:ln>
        </p:spPr>
      </p:pic>
      <p:sp>
        <p:nvSpPr>
          <p:cNvPr id="66" name="Google Shape;66;p13"/>
          <p:cNvSpPr/>
          <p:nvPr/>
        </p:nvSpPr>
        <p:spPr>
          <a:xfrm>
            <a:off x="781000" y="469900"/>
            <a:ext cx="10630000" cy="5918000"/>
          </a:xfrm>
          <a:prstGeom prst="rect">
            <a:avLst/>
          </a:prstGeom>
          <a:solidFill>
            <a:srgbClr val="EEF5FF"/>
          </a:solidFill>
          <a:ln w="19050" cap="flat" cmpd="sng">
            <a:solidFill>
              <a:srgbClr val="4C57A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 name="Google Shape;67;p13"/>
          <p:cNvSpPr txBox="1">
            <a:spLocks noGrp="1"/>
          </p:cNvSpPr>
          <p:nvPr>
            <p:ph type="subTitle" idx="1"/>
          </p:nvPr>
        </p:nvSpPr>
        <p:spPr>
          <a:xfrm>
            <a:off x="3197079" y="2621667"/>
            <a:ext cx="2310800" cy="1108400"/>
          </a:xfrm>
          <a:prstGeom prst="rect">
            <a:avLst/>
          </a:prstGeom>
          <a:noFill/>
        </p:spPr>
        <p:txBody>
          <a:bodyPr spcFirstLastPara="1" wrap="square" lIns="91425" tIns="91425" rIns="91425" bIns="91425" anchor="t" anchorCtr="0">
            <a:normAutofit/>
          </a:bodyPr>
          <a:lstStyle>
            <a:lvl1pPr lvl="0" rtl="0">
              <a:lnSpc>
                <a:spcPct val="100000"/>
              </a:lnSpc>
              <a:spcBef>
                <a:spcPts val="0"/>
              </a:spcBef>
              <a:spcAft>
                <a:spcPts val="0"/>
              </a:spcAft>
              <a:buClr>
                <a:srgbClr val="4C57A8"/>
              </a:buClr>
              <a:buSzPts val="1000"/>
              <a:buNone/>
              <a:defRPr sz="1867">
                <a:solidFill>
                  <a:srgbClr val="4C57A8"/>
                </a:solidFill>
              </a:defRPr>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endParaRPr/>
          </a:p>
        </p:txBody>
      </p:sp>
      <p:sp>
        <p:nvSpPr>
          <p:cNvPr id="68" name="Google Shape;68;p13"/>
          <p:cNvSpPr txBox="1">
            <a:spLocks noGrp="1"/>
          </p:cNvSpPr>
          <p:nvPr>
            <p:ph type="subTitle" idx="2"/>
          </p:nvPr>
        </p:nvSpPr>
        <p:spPr>
          <a:xfrm>
            <a:off x="8013555" y="2621667"/>
            <a:ext cx="2316400" cy="1109600"/>
          </a:xfrm>
          <a:prstGeom prst="rect">
            <a:avLst/>
          </a:prstGeom>
          <a:noFill/>
        </p:spPr>
        <p:txBody>
          <a:bodyPr spcFirstLastPara="1" wrap="square" lIns="91425" tIns="91425" rIns="91425" bIns="91425" anchor="t" anchorCtr="0">
            <a:normAutofit/>
          </a:bodyPr>
          <a:lstStyle>
            <a:lvl1pPr lvl="0" rtl="0">
              <a:lnSpc>
                <a:spcPct val="100000"/>
              </a:lnSpc>
              <a:spcBef>
                <a:spcPts val="0"/>
              </a:spcBef>
              <a:spcAft>
                <a:spcPts val="0"/>
              </a:spcAft>
              <a:buSzPts val="1000"/>
              <a:buNone/>
              <a:defRPr sz="1867"/>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endParaRPr/>
          </a:p>
        </p:txBody>
      </p:sp>
      <p:sp>
        <p:nvSpPr>
          <p:cNvPr id="69" name="Google Shape;69;p13"/>
          <p:cNvSpPr txBox="1">
            <a:spLocks noGrp="1"/>
          </p:cNvSpPr>
          <p:nvPr>
            <p:ph type="ctrTitle"/>
          </p:nvPr>
        </p:nvSpPr>
        <p:spPr>
          <a:xfrm>
            <a:off x="3197071" y="1669167"/>
            <a:ext cx="2010000" cy="11084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SzPts val="1600"/>
              <a:buFont typeface="Fira Sans Condensed Medium"/>
              <a:buNone/>
              <a:defRPr sz="2400"/>
            </a:lvl1pPr>
            <a:lvl2pPr lvl="1" rtl="0">
              <a:spcBef>
                <a:spcPts val="0"/>
              </a:spcBef>
              <a:spcAft>
                <a:spcPts val="0"/>
              </a:spcAft>
              <a:buClr>
                <a:srgbClr val="58457E"/>
              </a:buClr>
              <a:buSzPts val="1600"/>
              <a:buFont typeface="Fira Sans Condensed Medium"/>
              <a:buNone/>
              <a:defRPr sz="2133">
                <a:solidFill>
                  <a:srgbClr val="58457E"/>
                </a:solidFill>
                <a:latin typeface="Fira Sans Condensed Medium"/>
                <a:ea typeface="Fira Sans Condensed Medium"/>
                <a:cs typeface="Fira Sans Condensed Medium"/>
                <a:sym typeface="Fira Sans Condensed Medium"/>
              </a:defRPr>
            </a:lvl2pPr>
            <a:lvl3pPr lvl="2" rtl="0">
              <a:spcBef>
                <a:spcPts val="0"/>
              </a:spcBef>
              <a:spcAft>
                <a:spcPts val="0"/>
              </a:spcAft>
              <a:buClr>
                <a:srgbClr val="58457E"/>
              </a:buClr>
              <a:buSzPts val="1600"/>
              <a:buFont typeface="Fira Sans Condensed Medium"/>
              <a:buNone/>
              <a:defRPr sz="2133">
                <a:solidFill>
                  <a:srgbClr val="58457E"/>
                </a:solidFill>
                <a:latin typeface="Fira Sans Condensed Medium"/>
                <a:ea typeface="Fira Sans Condensed Medium"/>
                <a:cs typeface="Fira Sans Condensed Medium"/>
                <a:sym typeface="Fira Sans Condensed Medium"/>
              </a:defRPr>
            </a:lvl3pPr>
            <a:lvl4pPr lvl="3" rtl="0">
              <a:spcBef>
                <a:spcPts val="0"/>
              </a:spcBef>
              <a:spcAft>
                <a:spcPts val="0"/>
              </a:spcAft>
              <a:buClr>
                <a:srgbClr val="58457E"/>
              </a:buClr>
              <a:buSzPts val="1600"/>
              <a:buFont typeface="Fira Sans Condensed Medium"/>
              <a:buNone/>
              <a:defRPr sz="2133">
                <a:solidFill>
                  <a:srgbClr val="58457E"/>
                </a:solidFill>
                <a:latin typeface="Fira Sans Condensed Medium"/>
                <a:ea typeface="Fira Sans Condensed Medium"/>
                <a:cs typeface="Fira Sans Condensed Medium"/>
                <a:sym typeface="Fira Sans Condensed Medium"/>
              </a:defRPr>
            </a:lvl4pPr>
            <a:lvl5pPr lvl="4" rtl="0">
              <a:spcBef>
                <a:spcPts val="0"/>
              </a:spcBef>
              <a:spcAft>
                <a:spcPts val="0"/>
              </a:spcAft>
              <a:buClr>
                <a:srgbClr val="58457E"/>
              </a:buClr>
              <a:buSzPts val="1600"/>
              <a:buFont typeface="Fira Sans Condensed Medium"/>
              <a:buNone/>
              <a:defRPr sz="2133">
                <a:solidFill>
                  <a:srgbClr val="58457E"/>
                </a:solidFill>
                <a:latin typeface="Fira Sans Condensed Medium"/>
                <a:ea typeface="Fira Sans Condensed Medium"/>
                <a:cs typeface="Fira Sans Condensed Medium"/>
                <a:sym typeface="Fira Sans Condensed Medium"/>
              </a:defRPr>
            </a:lvl5pPr>
            <a:lvl6pPr lvl="5" rtl="0">
              <a:spcBef>
                <a:spcPts val="0"/>
              </a:spcBef>
              <a:spcAft>
                <a:spcPts val="0"/>
              </a:spcAft>
              <a:buClr>
                <a:srgbClr val="58457E"/>
              </a:buClr>
              <a:buSzPts val="1600"/>
              <a:buFont typeface="Fira Sans Condensed Medium"/>
              <a:buNone/>
              <a:defRPr sz="2133">
                <a:solidFill>
                  <a:srgbClr val="58457E"/>
                </a:solidFill>
                <a:latin typeface="Fira Sans Condensed Medium"/>
                <a:ea typeface="Fira Sans Condensed Medium"/>
                <a:cs typeface="Fira Sans Condensed Medium"/>
                <a:sym typeface="Fira Sans Condensed Medium"/>
              </a:defRPr>
            </a:lvl6pPr>
            <a:lvl7pPr lvl="6" rtl="0">
              <a:spcBef>
                <a:spcPts val="0"/>
              </a:spcBef>
              <a:spcAft>
                <a:spcPts val="0"/>
              </a:spcAft>
              <a:buClr>
                <a:srgbClr val="58457E"/>
              </a:buClr>
              <a:buSzPts val="1600"/>
              <a:buFont typeface="Fira Sans Condensed Medium"/>
              <a:buNone/>
              <a:defRPr sz="2133">
                <a:solidFill>
                  <a:srgbClr val="58457E"/>
                </a:solidFill>
                <a:latin typeface="Fira Sans Condensed Medium"/>
                <a:ea typeface="Fira Sans Condensed Medium"/>
                <a:cs typeface="Fira Sans Condensed Medium"/>
                <a:sym typeface="Fira Sans Condensed Medium"/>
              </a:defRPr>
            </a:lvl7pPr>
            <a:lvl8pPr lvl="7" rtl="0">
              <a:spcBef>
                <a:spcPts val="0"/>
              </a:spcBef>
              <a:spcAft>
                <a:spcPts val="0"/>
              </a:spcAft>
              <a:buClr>
                <a:srgbClr val="58457E"/>
              </a:buClr>
              <a:buSzPts val="1600"/>
              <a:buFont typeface="Fira Sans Condensed Medium"/>
              <a:buNone/>
              <a:defRPr sz="2133">
                <a:solidFill>
                  <a:srgbClr val="58457E"/>
                </a:solidFill>
                <a:latin typeface="Fira Sans Condensed Medium"/>
                <a:ea typeface="Fira Sans Condensed Medium"/>
                <a:cs typeface="Fira Sans Condensed Medium"/>
                <a:sym typeface="Fira Sans Condensed Medium"/>
              </a:defRPr>
            </a:lvl8pPr>
            <a:lvl9pPr lvl="8" rtl="0">
              <a:spcBef>
                <a:spcPts val="0"/>
              </a:spcBef>
              <a:spcAft>
                <a:spcPts val="0"/>
              </a:spcAft>
              <a:buClr>
                <a:srgbClr val="58457E"/>
              </a:buClr>
              <a:buSzPts val="1600"/>
              <a:buFont typeface="Fira Sans Condensed Medium"/>
              <a:buNone/>
              <a:defRPr sz="2133">
                <a:solidFill>
                  <a:srgbClr val="58457E"/>
                </a:solidFill>
                <a:latin typeface="Fira Sans Condensed Medium"/>
                <a:ea typeface="Fira Sans Condensed Medium"/>
                <a:cs typeface="Fira Sans Condensed Medium"/>
                <a:sym typeface="Fira Sans Condensed Medium"/>
              </a:defRPr>
            </a:lvl9pPr>
          </a:lstStyle>
          <a:p>
            <a:endParaRPr/>
          </a:p>
        </p:txBody>
      </p:sp>
      <p:sp>
        <p:nvSpPr>
          <p:cNvPr id="70" name="Google Shape;70;p13"/>
          <p:cNvSpPr txBox="1">
            <a:spLocks noGrp="1"/>
          </p:cNvSpPr>
          <p:nvPr>
            <p:ph type="ctrTitle" idx="3"/>
          </p:nvPr>
        </p:nvSpPr>
        <p:spPr>
          <a:xfrm>
            <a:off x="8013555" y="1669167"/>
            <a:ext cx="1846000" cy="11096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rgbClr val="58457E"/>
              </a:buClr>
              <a:buSzPts val="1600"/>
              <a:buFont typeface="Fira Sans Condensed Medium"/>
              <a:buNone/>
              <a:defRPr sz="2400">
                <a:solidFill>
                  <a:srgbClr val="58457E"/>
                </a:solidFill>
              </a:defRPr>
            </a:lvl1pPr>
            <a:lvl2pPr lvl="1" rtl="0">
              <a:spcBef>
                <a:spcPts val="0"/>
              </a:spcBef>
              <a:spcAft>
                <a:spcPts val="0"/>
              </a:spcAft>
              <a:buClr>
                <a:srgbClr val="58457E"/>
              </a:buClr>
              <a:buSzPts val="1600"/>
              <a:buFont typeface="Fira Sans Condensed Medium"/>
              <a:buNone/>
              <a:defRPr sz="2133">
                <a:solidFill>
                  <a:srgbClr val="58457E"/>
                </a:solidFill>
                <a:latin typeface="Fira Sans Condensed Medium"/>
                <a:ea typeface="Fira Sans Condensed Medium"/>
                <a:cs typeface="Fira Sans Condensed Medium"/>
                <a:sym typeface="Fira Sans Condensed Medium"/>
              </a:defRPr>
            </a:lvl2pPr>
            <a:lvl3pPr lvl="2" rtl="0">
              <a:spcBef>
                <a:spcPts val="0"/>
              </a:spcBef>
              <a:spcAft>
                <a:spcPts val="0"/>
              </a:spcAft>
              <a:buClr>
                <a:srgbClr val="58457E"/>
              </a:buClr>
              <a:buSzPts val="1600"/>
              <a:buFont typeface="Fira Sans Condensed Medium"/>
              <a:buNone/>
              <a:defRPr sz="2133">
                <a:solidFill>
                  <a:srgbClr val="58457E"/>
                </a:solidFill>
                <a:latin typeface="Fira Sans Condensed Medium"/>
                <a:ea typeface="Fira Sans Condensed Medium"/>
                <a:cs typeface="Fira Sans Condensed Medium"/>
                <a:sym typeface="Fira Sans Condensed Medium"/>
              </a:defRPr>
            </a:lvl3pPr>
            <a:lvl4pPr lvl="3" rtl="0">
              <a:spcBef>
                <a:spcPts val="0"/>
              </a:spcBef>
              <a:spcAft>
                <a:spcPts val="0"/>
              </a:spcAft>
              <a:buClr>
                <a:srgbClr val="58457E"/>
              </a:buClr>
              <a:buSzPts val="1600"/>
              <a:buFont typeface="Fira Sans Condensed Medium"/>
              <a:buNone/>
              <a:defRPr sz="2133">
                <a:solidFill>
                  <a:srgbClr val="58457E"/>
                </a:solidFill>
                <a:latin typeface="Fira Sans Condensed Medium"/>
                <a:ea typeface="Fira Sans Condensed Medium"/>
                <a:cs typeface="Fira Sans Condensed Medium"/>
                <a:sym typeface="Fira Sans Condensed Medium"/>
              </a:defRPr>
            </a:lvl4pPr>
            <a:lvl5pPr lvl="4" rtl="0">
              <a:spcBef>
                <a:spcPts val="0"/>
              </a:spcBef>
              <a:spcAft>
                <a:spcPts val="0"/>
              </a:spcAft>
              <a:buClr>
                <a:srgbClr val="58457E"/>
              </a:buClr>
              <a:buSzPts val="1600"/>
              <a:buFont typeface="Fira Sans Condensed Medium"/>
              <a:buNone/>
              <a:defRPr sz="2133">
                <a:solidFill>
                  <a:srgbClr val="58457E"/>
                </a:solidFill>
                <a:latin typeface="Fira Sans Condensed Medium"/>
                <a:ea typeface="Fira Sans Condensed Medium"/>
                <a:cs typeface="Fira Sans Condensed Medium"/>
                <a:sym typeface="Fira Sans Condensed Medium"/>
              </a:defRPr>
            </a:lvl5pPr>
            <a:lvl6pPr lvl="5" rtl="0">
              <a:spcBef>
                <a:spcPts val="0"/>
              </a:spcBef>
              <a:spcAft>
                <a:spcPts val="0"/>
              </a:spcAft>
              <a:buClr>
                <a:srgbClr val="58457E"/>
              </a:buClr>
              <a:buSzPts val="1600"/>
              <a:buFont typeface="Fira Sans Condensed Medium"/>
              <a:buNone/>
              <a:defRPr sz="2133">
                <a:solidFill>
                  <a:srgbClr val="58457E"/>
                </a:solidFill>
                <a:latin typeface="Fira Sans Condensed Medium"/>
                <a:ea typeface="Fira Sans Condensed Medium"/>
                <a:cs typeface="Fira Sans Condensed Medium"/>
                <a:sym typeface="Fira Sans Condensed Medium"/>
              </a:defRPr>
            </a:lvl6pPr>
            <a:lvl7pPr lvl="6" rtl="0">
              <a:spcBef>
                <a:spcPts val="0"/>
              </a:spcBef>
              <a:spcAft>
                <a:spcPts val="0"/>
              </a:spcAft>
              <a:buClr>
                <a:srgbClr val="58457E"/>
              </a:buClr>
              <a:buSzPts val="1600"/>
              <a:buFont typeface="Fira Sans Condensed Medium"/>
              <a:buNone/>
              <a:defRPr sz="2133">
                <a:solidFill>
                  <a:srgbClr val="58457E"/>
                </a:solidFill>
                <a:latin typeface="Fira Sans Condensed Medium"/>
                <a:ea typeface="Fira Sans Condensed Medium"/>
                <a:cs typeface="Fira Sans Condensed Medium"/>
                <a:sym typeface="Fira Sans Condensed Medium"/>
              </a:defRPr>
            </a:lvl7pPr>
            <a:lvl8pPr lvl="7" rtl="0">
              <a:spcBef>
                <a:spcPts val="0"/>
              </a:spcBef>
              <a:spcAft>
                <a:spcPts val="0"/>
              </a:spcAft>
              <a:buClr>
                <a:srgbClr val="58457E"/>
              </a:buClr>
              <a:buSzPts val="1600"/>
              <a:buFont typeface="Fira Sans Condensed Medium"/>
              <a:buNone/>
              <a:defRPr sz="2133">
                <a:solidFill>
                  <a:srgbClr val="58457E"/>
                </a:solidFill>
                <a:latin typeface="Fira Sans Condensed Medium"/>
                <a:ea typeface="Fira Sans Condensed Medium"/>
                <a:cs typeface="Fira Sans Condensed Medium"/>
                <a:sym typeface="Fira Sans Condensed Medium"/>
              </a:defRPr>
            </a:lvl8pPr>
            <a:lvl9pPr lvl="8" rtl="0">
              <a:spcBef>
                <a:spcPts val="0"/>
              </a:spcBef>
              <a:spcAft>
                <a:spcPts val="0"/>
              </a:spcAft>
              <a:buClr>
                <a:srgbClr val="58457E"/>
              </a:buClr>
              <a:buSzPts val="1600"/>
              <a:buFont typeface="Fira Sans Condensed Medium"/>
              <a:buNone/>
              <a:defRPr sz="2133">
                <a:solidFill>
                  <a:srgbClr val="58457E"/>
                </a:solidFill>
                <a:latin typeface="Fira Sans Condensed Medium"/>
                <a:ea typeface="Fira Sans Condensed Medium"/>
                <a:cs typeface="Fira Sans Condensed Medium"/>
                <a:sym typeface="Fira Sans Condensed Medium"/>
              </a:defRPr>
            </a:lvl9pPr>
          </a:lstStyle>
          <a:p>
            <a:endParaRPr/>
          </a:p>
        </p:txBody>
      </p:sp>
      <p:sp>
        <p:nvSpPr>
          <p:cNvPr id="71" name="Google Shape;71;p13"/>
          <p:cNvSpPr txBox="1">
            <a:spLocks noGrp="1"/>
          </p:cNvSpPr>
          <p:nvPr>
            <p:ph type="subTitle" idx="4"/>
          </p:nvPr>
        </p:nvSpPr>
        <p:spPr>
          <a:xfrm>
            <a:off x="3194279" y="4891659"/>
            <a:ext cx="2316400" cy="1109600"/>
          </a:xfrm>
          <a:prstGeom prst="rect">
            <a:avLst/>
          </a:prstGeom>
          <a:noFill/>
        </p:spPr>
        <p:txBody>
          <a:bodyPr spcFirstLastPara="1" wrap="square" lIns="91425" tIns="91425" rIns="91425" bIns="91425" anchor="t" anchorCtr="0">
            <a:normAutofit/>
          </a:bodyPr>
          <a:lstStyle>
            <a:lvl1pPr lvl="0" rtl="0">
              <a:lnSpc>
                <a:spcPct val="100000"/>
              </a:lnSpc>
              <a:spcBef>
                <a:spcPts val="0"/>
              </a:spcBef>
              <a:spcAft>
                <a:spcPts val="0"/>
              </a:spcAft>
              <a:buSzPts val="1000"/>
              <a:buNone/>
              <a:defRPr sz="1867"/>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endParaRPr/>
          </a:p>
        </p:txBody>
      </p:sp>
      <p:sp>
        <p:nvSpPr>
          <p:cNvPr id="72" name="Google Shape;72;p13"/>
          <p:cNvSpPr txBox="1">
            <a:spLocks noGrp="1"/>
          </p:cNvSpPr>
          <p:nvPr>
            <p:ph type="ctrTitle" idx="5"/>
          </p:nvPr>
        </p:nvSpPr>
        <p:spPr>
          <a:xfrm>
            <a:off x="3197067" y="3939967"/>
            <a:ext cx="2518000" cy="11096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SzPts val="1600"/>
              <a:buFont typeface="Fira Sans Condensed Medium"/>
              <a:buNone/>
              <a:defRPr sz="2400"/>
            </a:lvl1pPr>
            <a:lvl2pPr lvl="1" rtl="0">
              <a:spcBef>
                <a:spcPts val="0"/>
              </a:spcBef>
              <a:spcAft>
                <a:spcPts val="0"/>
              </a:spcAft>
              <a:buClr>
                <a:srgbClr val="58457E"/>
              </a:buClr>
              <a:buSzPts val="1600"/>
              <a:buFont typeface="Fira Sans Condensed Medium"/>
              <a:buNone/>
              <a:defRPr sz="2133">
                <a:solidFill>
                  <a:srgbClr val="58457E"/>
                </a:solidFill>
                <a:latin typeface="Fira Sans Condensed Medium"/>
                <a:ea typeface="Fira Sans Condensed Medium"/>
                <a:cs typeface="Fira Sans Condensed Medium"/>
                <a:sym typeface="Fira Sans Condensed Medium"/>
              </a:defRPr>
            </a:lvl2pPr>
            <a:lvl3pPr lvl="2" rtl="0">
              <a:spcBef>
                <a:spcPts val="0"/>
              </a:spcBef>
              <a:spcAft>
                <a:spcPts val="0"/>
              </a:spcAft>
              <a:buClr>
                <a:srgbClr val="58457E"/>
              </a:buClr>
              <a:buSzPts val="1600"/>
              <a:buFont typeface="Fira Sans Condensed Medium"/>
              <a:buNone/>
              <a:defRPr sz="2133">
                <a:solidFill>
                  <a:srgbClr val="58457E"/>
                </a:solidFill>
                <a:latin typeface="Fira Sans Condensed Medium"/>
                <a:ea typeface="Fira Sans Condensed Medium"/>
                <a:cs typeface="Fira Sans Condensed Medium"/>
                <a:sym typeface="Fira Sans Condensed Medium"/>
              </a:defRPr>
            </a:lvl3pPr>
            <a:lvl4pPr lvl="3" rtl="0">
              <a:spcBef>
                <a:spcPts val="0"/>
              </a:spcBef>
              <a:spcAft>
                <a:spcPts val="0"/>
              </a:spcAft>
              <a:buClr>
                <a:srgbClr val="58457E"/>
              </a:buClr>
              <a:buSzPts val="1600"/>
              <a:buFont typeface="Fira Sans Condensed Medium"/>
              <a:buNone/>
              <a:defRPr sz="2133">
                <a:solidFill>
                  <a:srgbClr val="58457E"/>
                </a:solidFill>
                <a:latin typeface="Fira Sans Condensed Medium"/>
                <a:ea typeface="Fira Sans Condensed Medium"/>
                <a:cs typeface="Fira Sans Condensed Medium"/>
                <a:sym typeface="Fira Sans Condensed Medium"/>
              </a:defRPr>
            </a:lvl4pPr>
            <a:lvl5pPr lvl="4" rtl="0">
              <a:spcBef>
                <a:spcPts val="0"/>
              </a:spcBef>
              <a:spcAft>
                <a:spcPts val="0"/>
              </a:spcAft>
              <a:buClr>
                <a:srgbClr val="58457E"/>
              </a:buClr>
              <a:buSzPts val="1600"/>
              <a:buFont typeface="Fira Sans Condensed Medium"/>
              <a:buNone/>
              <a:defRPr sz="2133">
                <a:solidFill>
                  <a:srgbClr val="58457E"/>
                </a:solidFill>
                <a:latin typeface="Fira Sans Condensed Medium"/>
                <a:ea typeface="Fira Sans Condensed Medium"/>
                <a:cs typeface="Fira Sans Condensed Medium"/>
                <a:sym typeface="Fira Sans Condensed Medium"/>
              </a:defRPr>
            </a:lvl5pPr>
            <a:lvl6pPr lvl="5" rtl="0">
              <a:spcBef>
                <a:spcPts val="0"/>
              </a:spcBef>
              <a:spcAft>
                <a:spcPts val="0"/>
              </a:spcAft>
              <a:buClr>
                <a:srgbClr val="58457E"/>
              </a:buClr>
              <a:buSzPts val="1600"/>
              <a:buFont typeface="Fira Sans Condensed Medium"/>
              <a:buNone/>
              <a:defRPr sz="2133">
                <a:solidFill>
                  <a:srgbClr val="58457E"/>
                </a:solidFill>
                <a:latin typeface="Fira Sans Condensed Medium"/>
                <a:ea typeface="Fira Sans Condensed Medium"/>
                <a:cs typeface="Fira Sans Condensed Medium"/>
                <a:sym typeface="Fira Sans Condensed Medium"/>
              </a:defRPr>
            </a:lvl6pPr>
            <a:lvl7pPr lvl="6" rtl="0">
              <a:spcBef>
                <a:spcPts val="0"/>
              </a:spcBef>
              <a:spcAft>
                <a:spcPts val="0"/>
              </a:spcAft>
              <a:buClr>
                <a:srgbClr val="58457E"/>
              </a:buClr>
              <a:buSzPts val="1600"/>
              <a:buFont typeface="Fira Sans Condensed Medium"/>
              <a:buNone/>
              <a:defRPr sz="2133">
                <a:solidFill>
                  <a:srgbClr val="58457E"/>
                </a:solidFill>
                <a:latin typeface="Fira Sans Condensed Medium"/>
                <a:ea typeface="Fira Sans Condensed Medium"/>
                <a:cs typeface="Fira Sans Condensed Medium"/>
                <a:sym typeface="Fira Sans Condensed Medium"/>
              </a:defRPr>
            </a:lvl7pPr>
            <a:lvl8pPr lvl="7" rtl="0">
              <a:spcBef>
                <a:spcPts val="0"/>
              </a:spcBef>
              <a:spcAft>
                <a:spcPts val="0"/>
              </a:spcAft>
              <a:buClr>
                <a:srgbClr val="58457E"/>
              </a:buClr>
              <a:buSzPts val="1600"/>
              <a:buFont typeface="Fira Sans Condensed Medium"/>
              <a:buNone/>
              <a:defRPr sz="2133">
                <a:solidFill>
                  <a:srgbClr val="58457E"/>
                </a:solidFill>
                <a:latin typeface="Fira Sans Condensed Medium"/>
                <a:ea typeface="Fira Sans Condensed Medium"/>
                <a:cs typeface="Fira Sans Condensed Medium"/>
                <a:sym typeface="Fira Sans Condensed Medium"/>
              </a:defRPr>
            </a:lvl8pPr>
            <a:lvl9pPr lvl="8" rtl="0">
              <a:spcBef>
                <a:spcPts val="0"/>
              </a:spcBef>
              <a:spcAft>
                <a:spcPts val="0"/>
              </a:spcAft>
              <a:buClr>
                <a:srgbClr val="58457E"/>
              </a:buClr>
              <a:buSzPts val="1600"/>
              <a:buFont typeface="Fira Sans Condensed Medium"/>
              <a:buNone/>
              <a:defRPr sz="2133">
                <a:solidFill>
                  <a:srgbClr val="58457E"/>
                </a:solidFill>
                <a:latin typeface="Fira Sans Condensed Medium"/>
                <a:ea typeface="Fira Sans Condensed Medium"/>
                <a:cs typeface="Fira Sans Condensed Medium"/>
                <a:sym typeface="Fira Sans Condensed Medium"/>
              </a:defRPr>
            </a:lvl9pPr>
          </a:lstStyle>
          <a:p>
            <a:endParaRPr/>
          </a:p>
        </p:txBody>
      </p:sp>
      <p:sp>
        <p:nvSpPr>
          <p:cNvPr id="73" name="Google Shape;73;p13"/>
          <p:cNvSpPr txBox="1">
            <a:spLocks noGrp="1"/>
          </p:cNvSpPr>
          <p:nvPr>
            <p:ph type="subTitle" idx="6"/>
          </p:nvPr>
        </p:nvSpPr>
        <p:spPr>
          <a:xfrm>
            <a:off x="8013555" y="4891659"/>
            <a:ext cx="2316400" cy="1109600"/>
          </a:xfrm>
          <a:prstGeom prst="rect">
            <a:avLst/>
          </a:prstGeom>
          <a:noFill/>
        </p:spPr>
        <p:txBody>
          <a:bodyPr spcFirstLastPara="1" wrap="square" lIns="91425" tIns="91425" rIns="91425" bIns="91425" anchor="t" anchorCtr="0">
            <a:normAutofit/>
          </a:bodyPr>
          <a:lstStyle>
            <a:lvl1pPr lvl="0" rtl="0">
              <a:lnSpc>
                <a:spcPct val="100000"/>
              </a:lnSpc>
              <a:spcBef>
                <a:spcPts val="0"/>
              </a:spcBef>
              <a:spcAft>
                <a:spcPts val="0"/>
              </a:spcAft>
              <a:buSzPts val="1000"/>
              <a:buNone/>
              <a:defRPr sz="1867"/>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endParaRPr/>
          </a:p>
        </p:txBody>
      </p:sp>
      <p:sp>
        <p:nvSpPr>
          <p:cNvPr id="74" name="Google Shape;74;p13"/>
          <p:cNvSpPr txBox="1">
            <a:spLocks noGrp="1"/>
          </p:cNvSpPr>
          <p:nvPr>
            <p:ph type="ctrTitle" idx="7"/>
          </p:nvPr>
        </p:nvSpPr>
        <p:spPr>
          <a:xfrm>
            <a:off x="8013555" y="3940567"/>
            <a:ext cx="2112800" cy="11096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SzPts val="1600"/>
              <a:buFont typeface="Fira Sans Condensed Medium"/>
              <a:buNone/>
              <a:defRPr sz="2427"/>
            </a:lvl1pPr>
            <a:lvl2pPr lvl="1" rtl="0">
              <a:spcBef>
                <a:spcPts val="0"/>
              </a:spcBef>
              <a:spcAft>
                <a:spcPts val="0"/>
              </a:spcAft>
              <a:buClr>
                <a:srgbClr val="58457E"/>
              </a:buClr>
              <a:buSzPts val="1600"/>
              <a:buFont typeface="Fira Sans Condensed Medium"/>
              <a:buNone/>
              <a:defRPr sz="2133">
                <a:solidFill>
                  <a:srgbClr val="58457E"/>
                </a:solidFill>
                <a:latin typeface="Fira Sans Condensed Medium"/>
                <a:ea typeface="Fira Sans Condensed Medium"/>
                <a:cs typeface="Fira Sans Condensed Medium"/>
                <a:sym typeface="Fira Sans Condensed Medium"/>
              </a:defRPr>
            </a:lvl2pPr>
            <a:lvl3pPr lvl="2" rtl="0">
              <a:spcBef>
                <a:spcPts val="0"/>
              </a:spcBef>
              <a:spcAft>
                <a:spcPts val="0"/>
              </a:spcAft>
              <a:buClr>
                <a:srgbClr val="58457E"/>
              </a:buClr>
              <a:buSzPts val="1600"/>
              <a:buFont typeface="Fira Sans Condensed Medium"/>
              <a:buNone/>
              <a:defRPr sz="2133">
                <a:solidFill>
                  <a:srgbClr val="58457E"/>
                </a:solidFill>
                <a:latin typeface="Fira Sans Condensed Medium"/>
                <a:ea typeface="Fira Sans Condensed Medium"/>
                <a:cs typeface="Fira Sans Condensed Medium"/>
                <a:sym typeface="Fira Sans Condensed Medium"/>
              </a:defRPr>
            </a:lvl3pPr>
            <a:lvl4pPr lvl="3" rtl="0">
              <a:spcBef>
                <a:spcPts val="0"/>
              </a:spcBef>
              <a:spcAft>
                <a:spcPts val="0"/>
              </a:spcAft>
              <a:buClr>
                <a:srgbClr val="58457E"/>
              </a:buClr>
              <a:buSzPts val="1600"/>
              <a:buFont typeface="Fira Sans Condensed Medium"/>
              <a:buNone/>
              <a:defRPr sz="2133">
                <a:solidFill>
                  <a:srgbClr val="58457E"/>
                </a:solidFill>
                <a:latin typeface="Fira Sans Condensed Medium"/>
                <a:ea typeface="Fira Sans Condensed Medium"/>
                <a:cs typeface="Fira Sans Condensed Medium"/>
                <a:sym typeface="Fira Sans Condensed Medium"/>
              </a:defRPr>
            </a:lvl4pPr>
            <a:lvl5pPr lvl="4" rtl="0">
              <a:spcBef>
                <a:spcPts val="0"/>
              </a:spcBef>
              <a:spcAft>
                <a:spcPts val="0"/>
              </a:spcAft>
              <a:buClr>
                <a:srgbClr val="58457E"/>
              </a:buClr>
              <a:buSzPts val="1600"/>
              <a:buFont typeface="Fira Sans Condensed Medium"/>
              <a:buNone/>
              <a:defRPr sz="2133">
                <a:solidFill>
                  <a:srgbClr val="58457E"/>
                </a:solidFill>
                <a:latin typeface="Fira Sans Condensed Medium"/>
                <a:ea typeface="Fira Sans Condensed Medium"/>
                <a:cs typeface="Fira Sans Condensed Medium"/>
                <a:sym typeface="Fira Sans Condensed Medium"/>
              </a:defRPr>
            </a:lvl5pPr>
            <a:lvl6pPr lvl="5" rtl="0">
              <a:spcBef>
                <a:spcPts val="0"/>
              </a:spcBef>
              <a:spcAft>
                <a:spcPts val="0"/>
              </a:spcAft>
              <a:buClr>
                <a:srgbClr val="58457E"/>
              </a:buClr>
              <a:buSzPts val="1600"/>
              <a:buFont typeface="Fira Sans Condensed Medium"/>
              <a:buNone/>
              <a:defRPr sz="2133">
                <a:solidFill>
                  <a:srgbClr val="58457E"/>
                </a:solidFill>
                <a:latin typeface="Fira Sans Condensed Medium"/>
                <a:ea typeface="Fira Sans Condensed Medium"/>
                <a:cs typeface="Fira Sans Condensed Medium"/>
                <a:sym typeface="Fira Sans Condensed Medium"/>
              </a:defRPr>
            </a:lvl6pPr>
            <a:lvl7pPr lvl="6" rtl="0">
              <a:spcBef>
                <a:spcPts val="0"/>
              </a:spcBef>
              <a:spcAft>
                <a:spcPts val="0"/>
              </a:spcAft>
              <a:buClr>
                <a:srgbClr val="58457E"/>
              </a:buClr>
              <a:buSzPts val="1600"/>
              <a:buFont typeface="Fira Sans Condensed Medium"/>
              <a:buNone/>
              <a:defRPr sz="2133">
                <a:solidFill>
                  <a:srgbClr val="58457E"/>
                </a:solidFill>
                <a:latin typeface="Fira Sans Condensed Medium"/>
                <a:ea typeface="Fira Sans Condensed Medium"/>
                <a:cs typeface="Fira Sans Condensed Medium"/>
                <a:sym typeface="Fira Sans Condensed Medium"/>
              </a:defRPr>
            </a:lvl7pPr>
            <a:lvl8pPr lvl="7" rtl="0">
              <a:spcBef>
                <a:spcPts val="0"/>
              </a:spcBef>
              <a:spcAft>
                <a:spcPts val="0"/>
              </a:spcAft>
              <a:buClr>
                <a:srgbClr val="58457E"/>
              </a:buClr>
              <a:buSzPts val="1600"/>
              <a:buFont typeface="Fira Sans Condensed Medium"/>
              <a:buNone/>
              <a:defRPr sz="2133">
                <a:solidFill>
                  <a:srgbClr val="58457E"/>
                </a:solidFill>
                <a:latin typeface="Fira Sans Condensed Medium"/>
                <a:ea typeface="Fira Sans Condensed Medium"/>
                <a:cs typeface="Fira Sans Condensed Medium"/>
                <a:sym typeface="Fira Sans Condensed Medium"/>
              </a:defRPr>
            </a:lvl8pPr>
            <a:lvl9pPr lvl="8" rtl="0">
              <a:spcBef>
                <a:spcPts val="0"/>
              </a:spcBef>
              <a:spcAft>
                <a:spcPts val="0"/>
              </a:spcAft>
              <a:buClr>
                <a:srgbClr val="58457E"/>
              </a:buClr>
              <a:buSzPts val="1600"/>
              <a:buFont typeface="Fira Sans Condensed Medium"/>
              <a:buNone/>
              <a:defRPr sz="2133">
                <a:solidFill>
                  <a:srgbClr val="58457E"/>
                </a:solidFill>
                <a:latin typeface="Fira Sans Condensed Medium"/>
                <a:ea typeface="Fira Sans Condensed Medium"/>
                <a:cs typeface="Fira Sans Condensed Medium"/>
                <a:sym typeface="Fira Sans Condensed Medium"/>
              </a:defRPr>
            </a:lvl9pPr>
          </a:lstStyle>
          <a:p>
            <a:endParaRPr/>
          </a:p>
        </p:txBody>
      </p:sp>
      <p:sp>
        <p:nvSpPr>
          <p:cNvPr id="75" name="Google Shape;75;p13"/>
          <p:cNvSpPr txBox="1">
            <a:spLocks noGrp="1"/>
          </p:cNvSpPr>
          <p:nvPr>
            <p:ph type="title" idx="8" hasCustomPrompt="1"/>
          </p:nvPr>
        </p:nvSpPr>
        <p:spPr>
          <a:xfrm>
            <a:off x="1885653" y="1669167"/>
            <a:ext cx="1072800" cy="1108400"/>
          </a:xfrm>
          <a:prstGeom prst="rect">
            <a:avLst/>
          </a:prstGeom>
        </p:spPr>
        <p:txBody>
          <a:bodyPr spcFirstLastPara="1" wrap="square" lIns="91425" tIns="91425" rIns="91425" bIns="91425" anchor="ctr" anchorCtr="0">
            <a:normAutofit/>
          </a:bodyPr>
          <a:lstStyle>
            <a:lvl1pPr lvl="0" algn="r" rtl="0">
              <a:spcBef>
                <a:spcPts val="0"/>
              </a:spcBef>
              <a:spcAft>
                <a:spcPts val="0"/>
              </a:spcAft>
              <a:buClr>
                <a:srgbClr val="00A194"/>
              </a:buClr>
              <a:buSzPts val="4000"/>
              <a:buNone/>
              <a:defRPr sz="5333">
                <a:solidFill>
                  <a:srgbClr val="EEF5FF"/>
                </a:solidFill>
              </a:defRPr>
            </a:lvl1pPr>
            <a:lvl2pPr lvl="1" rtl="0">
              <a:spcBef>
                <a:spcPts val="0"/>
              </a:spcBef>
              <a:spcAft>
                <a:spcPts val="0"/>
              </a:spcAft>
              <a:buClr>
                <a:srgbClr val="00A194"/>
              </a:buClr>
              <a:buSzPts val="4000"/>
              <a:buFont typeface="Righteous"/>
              <a:buNone/>
              <a:defRPr sz="5333">
                <a:solidFill>
                  <a:srgbClr val="00A194"/>
                </a:solidFill>
                <a:latin typeface="Righteous"/>
                <a:ea typeface="Righteous"/>
                <a:cs typeface="Righteous"/>
                <a:sym typeface="Righteous"/>
              </a:defRPr>
            </a:lvl2pPr>
            <a:lvl3pPr lvl="2" rtl="0">
              <a:spcBef>
                <a:spcPts val="0"/>
              </a:spcBef>
              <a:spcAft>
                <a:spcPts val="0"/>
              </a:spcAft>
              <a:buClr>
                <a:srgbClr val="00A194"/>
              </a:buClr>
              <a:buSzPts val="4000"/>
              <a:buFont typeface="Righteous"/>
              <a:buNone/>
              <a:defRPr sz="5333">
                <a:solidFill>
                  <a:srgbClr val="00A194"/>
                </a:solidFill>
                <a:latin typeface="Righteous"/>
                <a:ea typeface="Righteous"/>
                <a:cs typeface="Righteous"/>
                <a:sym typeface="Righteous"/>
              </a:defRPr>
            </a:lvl3pPr>
            <a:lvl4pPr lvl="3" rtl="0">
              <a:spcBef>
                <a:spcPts val="0"/>
              </a:spcBef>
              <a:spcAft>
                <a:spcPts val="0"/>
              </a:spcAft>
              <a:buClr>
                <a:srgbClr val="00A194"/>
              </a:buClr>
              <a:buSzPts val="4000"/>
              <a:buFont typeface="Righteous"/>
              <a:buNone/>
              <a:defRPr sz="5333">
                <a:solidFill>
                  <a:srgbClr val="00A194"/>
                </a:solidFill>
                <a:latin typeface="Righteous"/>
                <a:ea typeface="Righteous"/>
                <a:cs typeface="Righteous"/>
                <a:sym typeface="Righteous"/>
              </a:defRPr>
            </a:lvl4pPr>
            <a:lvl5pPr lvl="4" rtl="0">
              <a:spcBef>
                <a:spcPts val="0"/>
              </a:spcBef>
              <a:spcAft>
                <a:spcPts val="0"/>
              </a:spcAft>
              <a:buClr>
                <a:srgbClr val="00A194"/>
              </a:buClr>
              <a:buSzPts val="4000"/>
              <a:buFont typeface="Righteous"/>
              <a:buNone/>
              <a:defRPr sz="5333">
                <a:solidFill>
                  <a:srgbClr val="00A194"/>
                </a:solidFill>
                <a:latin typeface="Righteous"/>
                <a:ea typeface="Righteous"/>
                <a:cs typeface="Righteous"/>
                <a:sym typeface="Righteous"/>
              </a:defRPr>
            </a:lvl5pPr>
            <a:lvl6pPr lvl="5" rtl="0">
              <a:spcBef>
                <a:spcPts val="0"/>
              </a:spcBef>
              <a:spcAft>
                <a:spcPts val="0"/>
              </a:spcAft>
              <a:buClr>
                <a:srgbClr val="00A194"/>
              </a:buClr>
              <a:buSzPts val="4000"/>
              <a:buFont typeface="Righteous"/>
              <a:buNone/>
              <a:defRPr sz="5333">
                <a:solidFill>
                  <a:srgbClr val="00A194"/>
                </a:solidFill>
                <a:latin typeface="Righteous"/>
                <a:ea typeface="Righteous"/>
                <a:cs typeface="Righteous"/>
                <a:sym typeface="Righteous"/>
              </a:defRPr>
            </a:lvl6pPr>
            <a:lvl7pPr lvl="6" rtl="0">
              <a:spcBef>
                <a:spcPts val="0"/>
              </a:spcBef>
              <a:spcAft>
                <a:spcPts val="0"/>
              </a:spcAft>
              <a:buClr>
                <a:srgbClr val="00A194"/>
              </a:buClr>
              <a:buSzPts val="4000"/>
              <a:buFont typeface="Righteous"/>
              <a:buNone/>
              <a:defRPr sz="5333">
                <a:solidFill>
                  <a:srgbClr val="00A194"/>
                </a:solidFill>
                <a:latin typeface="Righteous"/>
                <a:ea typeface="Righteous"/>
                <a:cs typeface="Righteous"/>
                <a:sym typeface="Righteous"/>
              </a:defRPr>
            </a:lvl7pPr>
            <a:lvl8pPr lvl="7" rtl="0">
              <a:spcBef>
                <a:spcPts val="0"/>
              </a:spcBef>
              <a:spcAft>
                <a:spcPts val="0"/>
              </a:spcAft>
              <a:buClr>
                <a:srgbClr val="00A194"/>
              </a:buClr>
              <a:buSzPts val="4000"/>
              <a:buFont typeface="Righteous"/>
              <a:buNone/>
              <a:defRPr sz="5333">
                <a:solidFill>
                  <a:srgbClr val="00A194"/>
                </a:solidFill>
                <a:latin typeface="Righteous"/>
                <a:ea typeface="Righteous"/>
                <a:cs typeface="Righteous"/>
                <a:sym typeface="Righteous"/>
              </a:defRPr>
            </a:lvl8pPr>
            <a:lvl9pPr lvl="8" rtl="0">
              <a:spcBef>
                <a:spcPts val="0"/>
              </a:spcBef>
              <a:spcAft>
                <a:spcPts val="0"/>
              </a:spcAft>
              <a:buClr>
                <a:srgbClr val="00A194"/>
              </a:buClr>
              <a:buSzPts val="4000"/>
              <a:buFont typeface="Righteous"/>
              <a:buNone/>
              <a:defRPr sz="5333">
                <a:solidFill>
                  <a:srgbClr val="00A194"/>
                </a:solidFill>
                <a:latin typeface="Righteous"/>
                <a:ea typeface="Righteous"/>
                <a:cs typeface="Righteous"/>
                <a:sym typeface="Righteous"/>
              </a:defRPr>
            </a:lvl9pPr>
          </a:lstStyle>
          <a:p>
            <a:r>
              <a:t>xx%</a:t>
            </a:r>
          </a:p>
        </p:txBody>
      </p:sp>
      <p:sp>
        <p:nvSpPr>
          <p:cNvPr id="76" name="Google Shape;76;p13"/>
          <p:cNvSpPr txBox="1">
            <a:spLocks noGrp="1"/>
          </p:cNvSpPr>
          <p:nvPr>
            <p:ph type="title" idx="9" hasCustomPrompt="1"/>
          </p:nvPr>
        </p:nvSpPr>
        <p:spPr>
          <a:xfrm>
            <a:off x="1884253" y="3941167"/>
            <a:ext cx="1075600" cy="1108400"/>
          </a:xfrm>
          <a:prstGeom prst="rect">
            <a:avLst/>
          </a:prstGeom>
        </p:spPr>
        <p:txBody>
          <a:bodyPr spcFirstLastPara="1" wrap="square" lIns="91425" tIns="91425" rIns="91425" bIns="91425" anchor="ctr" anchorCtr="0">
            <a:normAutofit/>
          </a:bodyPr>
          <a:lstStyle>
            <a:lvl1pPr lvl="0" algn="r" rtl="0">
              <a:spcBef>
                <a:spcPts val="0"/>
              </a:spcBef>
              <a:spcAft>
                <a:spcPts val="0"/>
              </a:spcAft>
              <a:buClr>
                <a:srgbClr val="00A194"/>
              </a:buClr>
              <a:buSzPts val="4000"/>
              <a:buNone/>
              <a:defRPr sz="5333">
                <a:solidFill>
                  <a:srgbClr val="EEF5FF"/>
                </a:solidFill>
              </a:defRPr>
            </a:lvl1pPr>
            <a:lvl2pPr lvl="1" rtl="0">
              <a:spcBef>
                <a:spcPts val="0"/>
              </a:spcBef>
              <a:spcAft>
                <a:spcPts val="0"/>
              </a:spcAft>
              <a:buClr>
                <a:srgbClr val="00A194"/>
              </a:buClr>
              <a:buSzPts val="4000"/>
              <a:buFont typeface="Righteous"/>
              <a:buNone/>
              <a:defRPr sz="5333">
                <a:solidFill>
                  <a:srgbClr val="00A194"/>
                </a:solidFill>
                <a:latin typeface="Righteous"/>
                <a:ea typeface="Righteous"/>
                <a:cs typeface="Righteous"/>
                <a:sym typeface="Righteous"/>
              </a:defRPr>
            </a:lvl2pPr>
            <a:lvl3pPr lvl="2" rtl="0">
              <a:spcBef>
                <a:spcPts val="0"/>
              </a:spcBef>
              <a:spcAft>
                <a:spcPts val="0"/>
              </a:spcAft>
              <a:buClr>
                <a:srgbClr val="00A194"/>
              </a:buClr>
              <a:buSzPts val="4000"/>
              <a:buFont typeface="Righteous"/>
              <a:buNone/>
              <a:defRPr sz="5333">
                <a:solidFill>
                  <a:srgbClr val="00A194"/>
                </a:solidFill>
                <a:latin typeface="Righteous"/>
                <a:ea typeface="Righteous"/>
                <a:cs typeface="Righteous"/>
                <a:sym typeface="Righteous"/>
              </a:defRPr>
            </a:lvl3pPr>
            <a:lvl4pPr lvl="3" rtl="0">
              <a:spcBef>
                <a:spcPts val="0"/>
              </a:spcBef>
              <a:spcAft>
                <a:spcPts val="0"/>
              </a:spcAft>
              <a:buClr>
                <a:srgbClr val="00A194"/>
              </a:buClr>
              <a:buSzPts val="4000"/>
              <a:buFont typeface="Righteous"/>
              <a:buNone/>
              <a:defRPr sz="5333">
                <a:solidFill>
                  <a:srgbClr val="00A194"/>
                </a:solidFill>
                <a:latin typeface="Righteous"/>
                <a:ea typeface="Righteous"/>
                <a:cs typeface="Righteous"/>
                <a:sym typeface="Righteous"/>
              </a:defRPr>
            </a:lvl4pPr>
            <a:lvl5pPr lvl="4" rtl="0">
              <a:spcBef>
                <a:spcPts val="0"/>
              </a:spcBef>
              <a:spcAft>
                <a:spcPts val="0"/>
              </a:spcAft>
              <a:buClr>
                <a:srgbClr val="00A194"/>
              </a:buClr>
              <a:buSzPts val="4000"/>
              <a:buFont typeface="Righteous"/>
              <a:buNone/>
              <a:defRPr sz="5333">
                <a:solidFill>
                  <a:srgbClr val="00A194"/>
                </a:solidFill>
                <a:latin typeface="Righteous"/>
                <a:ea typeface="Righteous"/>
                <a:cs typeface="Righteous"/>
                <a:sym typeface="Righteous"/>
              </a:defRPr>
            </a:lvl5pPr>
            <a:lvl6pPr lvl="5" rtl="0">
              <a:spcBef>
                <a:spcPts val="0"/>
              </a:spcBef>
              <a:spcAft>
                <a:spcPts val="0"/>
              </a:spcAft>
              <a:buClr>
                <a:srgbClr val="00A194"/>
              </a:buClr>
              <a:buSzPts val="4000"/>
              <a:buFont typeface="Righteous"/>
              <a:buNone/>
              <a:defRPr sz="5333">
                <a:solidFill>
                  <a:srgbClr val="00A194"/>
                </a:solidFill>
                <a:latin typeface="Righteous"/>
                <a:ea typeface="Righteous"/>
                <a:cs typeface="Righteous"/>
                <a:sym typeface="Righteous"/>
              </a:defRPr>
            </a:lvl6pPr>
            <a:lvl7pPr lvl="6" rtl="0">
              <a:spcBef>
                <a:spcPts val="0"/>
              </a:spcBef>
              <a:spcAft>
                <a:spcPts val="0"/>
              </a:spcAft>
              <a:buClr>
                <a:srgbClr val="00A194"/>
              </a:buClr>
              <a:buSzPts val="4000"/>
              <a:buFont typeface="Righteous"/>
              <a:buNone/>
              <a:defRPr sz="5333">
                <a:solidFill>
                  <a:srgbClr val="00A194"/>
                </a:solidFill>
                <a:latin typeface="Righteous"/>
                <a:ea typeface="Righteous"/>
                <a:cs typeface="Righteous"/>
                <a:sym typeface="Righteous"/>
              </a:defRPr>
            </a:lvl7pPr>
            <a:lvl8pPr lvl="7" rtl="0">
              <a:spcBef>
                <a:spcPts val="0"/>
              </a:spcBef>
              <a:spcAft>
                <a:spcPts val="0"/>
              </a:spcAft>
              <a:buClr>
                <a:srgbClr val="00A194"/>
              </a:buClr>
              <a:buSzPts val="4000"/>
              <a:buFont typeface="Righteous"/>
              <a:buNone/>
              <a:defRPr sz="5333">
                <a:solidFill>
                  <a:srgbClr val="00A194"/>
                </a:solidFill>
                <a:latin typeface="Righteous"/>
                <a:ea typeface="Righteous"/>
                <a:cs typeface="Righteous"/>
                <a:sym typeface="Righteous"/>
              </a:defRPr>
            </a:lvl8pPr>
            <a:lvl9pPr lvl="8" rtl="0">
              <a:spcBef>
                <a:spcPts val="0"/>
              </a:spcBef>
              <a:spcAft>
                <a:spcPts val="0"/>
              </a:spcAft>
              <a:buClr>
                <a:srgbClr val="00A194"/>
              </a:buClr>
              <a:buSzPts val="4000"/>
              <a:buFont typeface="Righteous"/>
              <a:buNone/>
              <a:defRPr sz="5333">
                <a:solidFill>
                  <a:srgbClr val="00A194"/>
                </a:solidFill>
                <a:latin typeface="Righteous"/>
                <a:ea typeface="Righteous"/>
                <a:cs typeface="Righteous"/>
                <a:sym typeface="Righteous"/>
              </a:defRPr>
            </a:lvl9pPr>
          </a:lstStyle>
          <a:p>
            <a:r>
              <a:t>xx%</a:t>
            </a:r>
          </a:p>
        </p:txBody>
      </p:sp>
      <p:sp>
        <p:nvSpPr>
          <p:cNvPr id="77" name="Google Shape;77;p13"/>
          <p:cNvSpPr txBox="1">
            <a:spLocks noGrp="1"/>
          </p:cNvSpPr>
          <p:nvPr>
            <p:ph type="title" idx="13" hasCustomPrompt="1"/>
          </p:nvPr>
        </p:nvSpPr>
        <p:spPr>
          <a:xfrm>
            <a:off x="6506888" y="1669167"/>
            <a:ext cx="1222000" cy="1109600"/>
          </a:xfrm>
          <a:prstGeom prst="rect">
            <a:avLst/>
          </a:prstGeom>
        </p:spPr>
        <p:txBody>
          <a:bodyPr spcFirstLastPara="1" wrap="square" lIns="91425" tIns="91425" rIns="91425" bIns="91425" anchor="ctr" anchorCtr="0">
            <a:normAutofit/>
          </a:bodyPr>
          <a:lstStyle>
            <a:lvl1pPr lvl="0" algn="r" rtl="0">
              <a:spcBef>
                <a:spcPts val="0"/>
              </a:spcBef>
              <a:spcAft>
                <a:spcPts val="0"/>
              </a:spcAft>
              <a:buClr>
                <a:srgbClr val="00A194"/>
              </a:buClr>
              <a:buSzPts val="4000"/>
              <a:buNone/>
              <a:defRPr sz="5333">
                <a:solidFill>
                  <a:srgbClr val="EEF5FF"/>
                </a:solidFill>
              </a:defRPr>
            </a:lvl1pPr>
            <a:lvl2pPr lvl="1" rtl="0">
              <a:spcBef>
                <a:spcPts val="0"/>
              </a:spcBef>
              <a:spcAft>
                <a:spcPts val="0"/>
              </a:spcAft>
              <a:buClr>
                <a:srgbClr val="00A194"/>
              </a:buClr>
              <a:buSzPts val="4000"/>
              <a:buFont typeface="Righteous"/>
              <a:buNone/>
              <a:defRPr sz="5333">
                <a:solidFill>
                  <a:srgbClr val="00A194"/>
                </a:solidFill>
                <a:latin typeface="Righteous"/>
                <a:ea typeface="Righteous"/>
                <a:cs typeface="Righteous"/>
                <a:sym typeface="Righteous"/>
              </a:defRPr>
            </a:lvl2pPr>
            <a:lvl3pPr lvl="2" rtl="0">
              <a:spcBef>
                <a:spcPts val="0"/>
              </a:spcBef>
              <a:spcAft>
                <a:spcPts val="0"/>
              </a:spcAft>
              <a:buClr>
                <a:srgbClr val="00A194"/>
              </a:buClr>
              <a:buSzPts val="4000"/>
              <a:buFont typeface="Righteous"/>
              <a:buNone/>
              <a:defRPr sz="5333">
                <a:solidFill>
                  <a:srgbClr val="00A194"/>
                </a:solidFill>
                <a:latin typeface="Righteous"/>
                <a:ea typeface="Righteous"/>
                <a:cs typeface="Righteous"/>
                <a:sym typeface="Righteous"/>
              </a:defRPr>
            </a:lvl3pPr>
            <a:lvl4pPr lvl="3" rtl="0">
              <a:spcBef>
                <a:spcPts val="0"/>
              </a:spcBef>
              <a:spcAft>
                <a:spcPts val="0"/>
              </a:spcAft>
              <a:buClr>
                <a:srgbClr val="00A194"/>
              </a:buClr>
              <a:buSzPts val="4000"/>
              <a:buFont typeface="Righteous"/>
              <a:buNone/>
              <a:defRPr sz="5333">
                <a:solidFill>
                  <a:srgbClr val="00A194"/>
                </a:solidFill>
                <a:latin typeface="Righteous"/>
                <a:ea typeface="Righteous"/>
                <a:cs typeface="Righteous"/>
                <a:sym typeface="Righteous"/>
              </a:defRPr>
            </a:lvl4pPr>
            <a:lvl5pPr lvl="4" rtl="0">
              <a:spcBef>
                <a:spcPts val="0"/>
              </a:spcBef>
              <a:spcAft>
                <a:spcPts val="0"/>
              </a:spcAft>
              <a:buClr>
                <a:srgbClr val="00A194"/>
              </a:buClr>
              <a:buSzPts val="4000"/>
              <a:buFont typeface="Righteous"/>
              <a:buNone/>
              <a:defRPr sz="5333">
                <a:solidFill>
                  <a:srgbClr val="00A194"/>
                </a:solidFill>
                <a:latin typeface="Righteous"/>
                <a:ea typeface="Righteous"/>
                <a:cs typeface="Righteous"/>
                <a:sym typeface="Righteous"/>
              </a:defRPr>
            </a:lvl5pPr>
            <a:lvl6pPr lvl="5" rtl="0">
              <a:spcBef>
                <a:spcPts val="0"/>
              </a:spcBef>
              <a:spcAft>
                <a:spcPts val="0"/>
              </a:spcAft>
              <a:buClr>
                <a:srgbClr val="00A194"/>
              </a:buClr>
              <a:buSzPts val="4000"/>
              <a:buFont typeface="Righteous"/>
              <a:buNone/>
              <a:defRPr sz="5333">
                <a:solidFill>
                  <a:srgbClr val="00A194"/>
                </a:solidFill>
                <a:latin typeface="Righteous"/>
                <a:ea typeface="Righteous"/>
                <a:cs typeface="Righteous"/>
                <a:sym typeface="Righteous"/>
              </a:defRPr>
            </a:lvl6pPr>
            <a:lvl7pPr lvl="6" rtl="0">
              <a:spcBef>
                <a:spcPts val="0"/>
              </a:spcBef>
              <a:spcAft>
                <a:spcPts val="0"/>
              </a:spcAft>
              <a:buClr>
                <a:srgbClr val="00A194"/>
              </a:buClr>
              <a:buSzPts val="4000"/>
              <a:buFont typeface="Righteous"/>
              <a:buNone/>
              <a:defRPr sz="5333">
                <a:solidFill>
                  <a:srgbClr val="00A194"/>
                </a:solidFill>
                <a:latin typeface="Righteous"/>
                <a:ea typeface="Righteous"/>
                <a:cs typeface="Righteous"/>
                <a:sym typeface="Righteous"/>
              </a:defRPr>
            </a:lvl7pPr>
            <a:lvl8pPr lvl="7" rtl="0">
              <a:spcBef>
                <a:spcPts val="0"/>
              </a:spcBef>
              <a:spcAft>
                <a:spcPts val="0"/>
              </a:spcAft>
              <a:buClr>
                <a:srgbClr val="00A194"/>
              </a:buClr>
              <a:buSzPts val="4000"/>
              <a:buFont typeface="Righteous"/>
              <a:buNone/>
              <a:defRPr sz="5333">
                <a:solidFill>
                  <a:srgbClr val="00A194"/>
                </a:solidFill>
                <a:latin typeface="Righteous"/>
                <a:ea typeface="Righteous"/>
                <a:cs typeface="Righteous"/>
                <a:sym typeface="Righteous"/>
              </a:defRPr>
            </a:lvl8pPr>
            <a:lvl9pPr lvl="8" rtl="0">
              <a:spcBef>
                <a:spcPts val="0"/>
              </a:spcBef>
              <a:spcAft>
                <a:spcPts val="0"/>
              </a:spcAft>
              <a:buClr>
                <a:srgbClr val="00A194"/>
              </a:buClr>
              <a:buSzPts val="4000"/>
              <a:buFont typeface="Righteous"/>
              <a:buNone/>
              <a:defRPr sz="5333">
                <a:solidFill>
                  <a:srgbClr val="00A194"/>
                </a:solidFill>
                <a:latin typeface="Righteous"/>
                <a:ea typeface="Righteous"/>
                <a:cs typeface="Righteous"/>
                <a:sym typeface="Righteous"/>
              </a:defRPr>
            </a:lvl9pPr>
          </a:lstStyle>
          <a:p>
            <a:r>
              <a:t>xx%</a:t>
            </a:r>
          </a:p>
        </p:txBody>
      </p:sp>
      <p:sp>
        <p:nvSpPr>
          <p:cNvPr id="78" name="Google Shape;78;p13"/>
          <p:cNvSpPr txBox="1">
            <a:spLocks noGrp="1"/>
          </p:cNvSpPr>
          <p:nvPr>
            <p:ph type="title" idx="14" hasCustomPrompt="1"/>
          </p:nvPr>
        </p:nvSpPr>
        <p:spPr>
          <a:xfrm>
            <a:off x="6506888" y="3940567"/>
            <a:ext cx="1222000" cy="1109600"/>
          </a:xfrm>
          <a:prstGeom prst="rect">
            <a:avLst/>
          </a:prstGeom>
        </p:spPr>
        <p:txBody>
          <a:bodyPr spcFirstLastPara="1" wrap="square" lIns="91425" tIns="91425" rIns="91425" bIns="91425" anchor="ctr" anchorCtr="0">
            <a:normAutofit/>
          </a:bodyPr>
          <a:lstStyle>
            <a:lvl1pPr lvl="0" algn="r" rtl="0">
              <a:spcBef>
                <a:spcPts val="0"/>
              </a:spcBef>
              <a:spcAft>
                <a:spcPts val="0"/>
              </a:spcAft>
              <a:buClr>
                <a:srgbClr val="00A194"/>
              </a:buClr>
              <a:buSzPts val="4000"/>
              <a:buNone/>
              <a:defRPr sz="5333">
                <a:solidFill>
                  <a:srgbClr val="EEF5FF"/>
                </a:solidFill>
              </a:defRPr>
            </a:lvl1pPr>
            <a:lvl2pPr lvl="1" rtl="0">
              <a:spcBef>
                <a:spcPts val="0"/>
              </a:spcBef>
              <a:spcAft>
                <a:spcPts val="0"/>
              </a:spcAft>
              <a:buClr>
                <a:srgbClr val="00A194"/>
              </a:buClr>
              <a:buSzPts val="4000"/>
              <a:buFont typeface="Righteous"/>
              <a:buNone/>
              <a:defRPr sz="5333">
                <a:solidFill>
                  <a:srgbClr val="00A194"/>
                </a:solidFill>
                <a:latin typeface="Righteous"/>
                <a:ea typeface="Righteous"/>
                <a:cs typeface="Righteous"/>
                <a:sym typeface="Righteous"/>
              </a:defRPr>
            </a:lvl2pPr>
            <a:lvl3pPr lvl="2" rtl="0">
              <a:spcBef>
                <a:spcPts val="0"/>
              </a:spcBef>
              <a:spcAft>
                <a:spcPts val="0"/>
              </a:spcAft>
              <a:buClr>
                <a:srgbClr val="00A194"/>
              </a:buClr>
              <a:buSzPts val="4000"/>
              <a:buFont typeface="Righteous"/>
              <a:buNone/>
              <a:defRPr sz="5333">
                <a:solidFill>
                  <a:srgbClr val="00A194"/>
                </a:solidFill>
                <a:latin typeface="Righteous"/>
                <a:ea typeface="Righteous"/>
                <a:cs typeface="Righteous"/>
                <a:sym typeface="Righteous"/>
              </a:defRPr>
            </a:lvl3pPr>
            <a:lvl4pPr lvl="3" rtl="0">
              <a:spcBef>
                <a:spcPts val="0"/>
              </a:spcBef>
              <a:spcAft>
                <a:spcPts val="0"/>
              </a:spcAft>
              <a:buClr>
                <a:srgbClr val="00A194"/>
              </a:buClr>
              <a:buSzPts val="4000"/>
              <a:buFont typeface="Righteous"/>
              <a:buNone/>
              <a:defRPr sz="5333">
                <a:solidFill>
                  <a:srgbClr val="00A194"/>
                </a:solidFill>
                <a:latin typeface="Righteous"/>
                <a:ea typeface="Righteous"/>
                <a:cs typeface="Righteous"/>
                <a:sym typeface="Righteous"/>
              </a:defRPr>
            </a:lvl4pPr>
            <a:lvl5pPr lvl="4" rtl="0">
              <a:spcBef>
                <a:spcPts val="0"/>
              </a:spcBef>
              <a:spcAft>
                <a:spcPts val="0"/>
              </a:spcAft>
              <a:buClr>
                <a:srgbClr val="00A194"/>
              </a:buClr>
              <a:buSzPts val="4000"/>
              <a:buFont typeface="Righteous"/>
              <a:buNone/>
              <a:defRPr sz="5333">
                <a:solidFill>
                  <a:srgbClr val="00A194"/>
                </a:solidFill>
                <a:latin typeface="Righteous"/>
                <a:ea typeface="Righteous"/>
                <a:cs typeface="Righteous"/>
                <a:sym typeface="Righteous"/>
              </a:defRPr>
            </a:lvl5pPr>
            <a:lvl6pPr lvl="5" rtl="0">
              <a:spcBef>
                <a:spcPts val="0"/>
              </a:spcBef>
              <a:spcAft>
                <a:spcPts val="0"/>
              </a:spcAft>
              <a:buClr>
                <a:srgbClr val="00A194"/>
              </a:buClr>
              <a:buSzPts val="4000"/>
              <a:buFont typeface="Righteous"/>
              <a:buNone/>
              <a:defRPr sz="5333">
                <a:solidFill>
                  <a:srgbClr val="00A194"/>
                </a:solidFill>
                <a:latin typeface="Righteous"/>
                <a:ea typeface="Righteous"/>
                <a:cs typeface="Righteous"/>
                <a:sym typeface="Righteous"/>
              </a:defRPr>
            </a:lvl6pPr>
            <a:lvl7pPr lvl="6" rtl="0">
              <a:spcBef>
                <a:spcPts val="0"/>
              </a:spcBef>
              <a:spcAft>
                <a:spcPts val="0"/>
              </a:spcAft>
              <a:buClr>
                <a:srgbClr val="00A194"/>
              </a:buClr>
              <a:buSzPts val="4000"/>
              <a:buFont typeface="Righteous"/>
              <a:buNone/>
              <a:defRPr sz="5333">
                <a:solidFill>
                  <a:srgbClr val="00A194"/>
                </a:solidFill>
                <a:latin typeface="Righteous"/>
                <a:ea typeface="Righteous"/>
                <a:cs typeface="Righteous"/>
                <a:sym typeface="Righteous"/>
              </a:defRPr>
            </a:lvl7pPr>
            <a:lvl8pPr lvl="7" rtl="0">
              <a:spcBef>
                <a:spcPts val="0"/>
              </a:spcBef>
              <a:spcAft>
                <a:spcPts val="0"/>
              </a:spcAft>
              <a:buClr>
                <a:srgbClr val="00A194"/>
              </a:buClr>
              <a:buSzPts val="4000"/>
              <a:buFont typeface="Righteous"/>
              <a:buNone/>
              <a:defRPr sz="5333">
                <a:solidFill>
                  <a:srgbClr val="00A194"/>
                </a:solidFill>
                <a:latin typeface="Righteous"/>
                <a:ea typeface="Righteous"/>
                <a:cs typeface="Righteous"/>
                <a:sym typeface="Righteous"/>
              </a:defRPr>
            </a:lvl8pPr>
            <a:lvl9pPr lvl="8" rtl="0">
              <a:spcBef>
                <a:spcPts val="0"/>
              </a:spcBef>
              <a:spcAft>
                <a:spcPts val="0"/>
              </a:spcAft>
              <a:buClr>
                <a:srgbClr val="00A194"/>
              </a:buClr>
              <a:buSzPts val="4000"/>
              <a:buFont typeface="Righteous"/>
              <a:buNone/>
              <a:defRPr sz="5333">
                <a:solidFill>
                  <a:srgbClr val="00A194"/>
                </a:solidFill>
                <a:latin typeface="Righteous"/>
                <a:ea typeface="Righteous"/>
                <a:cs typeface="Righteous"/>
                <a:sym typeface="Righteous"/>
              </a:defRPr>
            </a:lvl9pPr>
          </a:lstStyle>
          <a:p>
            <a:r>
              <a:t>xx%</a:t>
            </a:r>
          </a:p>
        </p:txBody>
      </p:sp>
      <p:sp>
        <p:nvSpPr>
          <p:cNvPr id="79" name="Google Shape;79;p13"/>
          <p:cNvSpPr txBox="1">
            <a:spLocks noGrp="1"/>
          </p:cNvSpPr>
          <p:nvPr>
            <p:ph type="title" idx="15"/>
          </p:nvPr>
        </p:nvSpPr>
        <p:spPr>
          <a:xfrm>
            <a:off x="950967" y="516100"/>
            <a:ext cx="10290400" cy="7636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rgbClr val="58457E"/>
              </a:buClr>
              <a:buSzPts val="3000"/>
              <a:buNone/>
              <a:defRPr sz="4000">
                <a:solidFill>
                  <a:srgbClr val="58457E"/>
                </a:solidFill>
              </a:defRPr>
            </a:lvl1pPr>
            <a:lvl2pPr lvl="1" rtl="0">
              <a:spcBef>
                <a:spcPts val="0"/>
              </a:spcBef>
              <a:spcAft>
                <a:spcPts val="0"/>
              </a:spcAft>
              <a:buClr>
                <a:srgbClr val="58457E"/>
              </a:buClr>
              <a:buSzPts val="2800"/>
              <a:buNone/>
              <a:defRPr>
                <a:solidFill>
                  <a:srgbClr val="58457E"/>
                </a:solidFill>
              </a:defRPr>
            </a:lvl2pPr>
            <a:lvl3pPr lvl="2" rtl="0">
              <a:spcBef>
                <a:spcPts val="0"/>
              </a:spcBef>
              <a:spcAft>
                <a:spcPts val="0"/>
              </a:spcAft>
              <a:buClr>
                <a:srgbClr val="58457E"/>
              </a:buClr>
              <a:buSzPts val="2800"/>
              <a:buNone/>
              <a:defRPr>
                <a:solidFill>
                  <a:srgbClr val="58457E"/>
                </a:solidFill>
              </a:defRPr>
            </a:lvl3pPr>
            <a:lvl4pPr lvl="3" rtl="0">
              <a:spcBef>
                <a:spcPts val="0"/>
              </a:spcBef>
              <a:spcAft>
                <a:spcPts val="0"/>
              </a:spcAft>
              <a:buClr>
                <a:srgbClr val="58457E"/>
              </a:buClr>
              <a:buSzPts val="2800"/>
              <a:buNone/>
              <a:defRPr>
                <a:solidFill>
                  <a:srgbClr val="58457E"/>
                </a:solidFill>
              </a:defRPr>
            </a:lvl4pPr>
            <a:lvl5pPr lvl="4" rtl="0">
              <a:spcBef>
                <a:spcPts val="0"/>
              </a:spcBef>
              <a:spcAft>
                <a:spcPts val="0"/>
              </a:spcAft>
              <a:buClr>
                <a:srgbClr val="58457E"/>
              </a:buClr>
              <a:buSzPts val="2800"/>
              <a:buNone/>
              <a:defRPr>
                <a:solidFill>
                  <a:srgbClr val="58457E"/>
                </a:solidFill>
              </a:defRPr>
            </a:lvl5pPr>
            <a:lvl6pPr lvl="5" rtl="0">
              <a:spcBef>
                <a:spcPts val="0"/>
              </a:spcBef>
              <a:spcAft>
                <a:spcPts val="0"/>
              </a:spcAft>
              <a:buClr>
                <a:srgbClr val="58457E"/>
              </a:buClr>
              <a:buSzPts val="2800"/>
              <a:buNone/>
              <a:defRPr>
                <a:solidFill>
                  <a:srgbClr val="58457E"/>
                </a:solidFill>
              </a:defRPr>
            </a:lvl6pPr>
            <a:lvl7pPr lvl="6" rtl="0">
              <a:spcBef>
                <a:spcPts val="0"/>
              </a:spcBef>
              <a:spcAft>
                <a:spcPts val="0"/>
              </a:spcAft>
              <a:buClr>
                <a:srgbClr val="58457E"/>
              </a:buClr>
              <a:buSzPts val="2800"/>
              <a:buNone/>
              <a:defRPr>
                <a:solidFill>
                  <a:srgbClr val="58457E"/>
                </a:solidFill>
              </a:defRPr>
            </a:lvl7pPr>
            <a:lvl8pPr lvl="7" rtl="0">
              <a:spcBef>
                <a:spcPts val="0"/>
              </a:spcBef>
              <a:spcAft>
                <a:spcPts val="0"/>
              </a:spcAft>
              <a:buClr>
                <a:srgbClr val="58457E"/>
              </a:buClr>
              <a:buSzPts val="2800"/>
              <a:buNone/>
              <a:defRPr>
                <a:solidFill>
                  <a:srgbClr val="58457E"/>
                </a:solidFill>
              </a:defRPr>
            </a:lvl8pPr>
            <a:lvl9pPr lvl="8" rtl="0">
              <a:spcBef>
                <a:spcPts val="0"/>
              </a:spcBef>
              <a:spcAft>
                <a:spcPts val="0"/>
              </a:spcAft>
              <a:buClr>
                <a:srgbClr val="58457E"/>
              </a:buClr>
              <a:buSzPts val="2800"/>
              <a:buNone/>
              <a:defRPr>
                <a:solidFill>
                  <a:srgbClr val="58457E"/>
                </a:solidFill>
              </a:defRPr>
            </a:lvl9pPr>
          </a:lstStyle>
          <a:p>
            <a:endParaRPr/>
          </a:p>
        </p:txBody>
      </p:sp>
      <p:pic>
        <p:nvPicPr>
          <p:cNvPr id="80" name="Google Shape;80;p13"/>
          <p:cNvPicPr preferRelativeResize="0"/>
          <p:nvPr/>
        </p:nvPicPr>
        <p:blipFill rotWithShape="1">
          <a:blip r:embed="rId3">
            <a:alphaModFix amt="90000"/>
          </a:blip>
          <a:srcRect l="82658" t="21033" r="308" b="9343"/>
          <a:stretch/>
        </p:blipFill>
        <p:spPr>
          <a:xfrm rot="-8" flipH="1">
            <a:off x="10525736" y="-17631"/>
            <a:ext cx="1670265" cy="3840329"/>
          </a:xfrm>
          <a:prstGeom prst="rect">
            <a:avLst/>
          </a:prstGeom>
          <a:noFill/>
          <a:ln>
            <a:noFill/>
          </a:ln>
        </p:spPr>
      </p:pic>
    </p:spTree>
    <p:extLst>
      <p:ext uri="{BB962C8B-B14F-4D97-AF65-F5344CB8AC3E}">
        <p14:creationId xmlns:p14="http://schemas.microsoft.com/office/powerpoint/2010/main" val="19618955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81"/>
        <p:cNvGrpSpPr/>
        <p:nvPr/>
      </p:nvGrpSpPr>
      <p:grpSpPr>
        <a:xfrm>
          <a:off x="0" y="0"/>
          <a:ext cx="0" cy="0"/>
          <a:chOff x="0" y="0"/>
          <a:chExt cx="0" cy="0"/>
        </a:xfrm>
      </p:grpSpPr>
      <p:pic>
        <p:nvPicPr>
          <p:cNvPr id="82" name="Google Shape;82;p14"/>
          <p:cNvPicPr preferRelativeResize="0"/>
          <p:nvPr/>
        </p:nvPicPr>
        <p:blipFill rotWithShape="1">
          <a:blip r:embed="rId2">
            <a:alphaModFix amt="71000"/>
          </a:blip>
          <a:srcRect l="17993" t="35212" r="38981"/>
          <a:stretch/>
        </p:blipFill>
        <p:spPr>
          <a:xfrm rot="10800000" flipH="1">
            <a:off x="9423401" y="4489433"/>
            <a:ext cx="2781300" cy="2355867"/>
          </a:xfrm>
          <a:prstGeom prst="rect">
            <a:avLst/>
          </a:prstGeom>
          <a:noFill/>
          <a:ln>
            <a:noFill/>
          </a:ln>
        </p:spPr>
      </p:pic>
      <p:pic>
        <p:nvPicPr>
          <p:cNvPr id="83" name="Google Shape;83;p14"/>
          <p:cNvPicPr preferRelativeResize="0"/>
          <p:nvPr/>
        </p:nvPicPr>
        <p:blipFill rotWithShape="1">
          <a:blip r:embed="rId2">
            <a:alphaModFix amt="81000"/>
          </a:blip>
          <a:srcRect l="17991" t="15717" r="42275" b="2119"/>
          <a:stretch/>
        </p:blipFill>
        <p:spPr>
          <a:xfrm rot="-5400000" flipH="1">
            <a:off x="197883" y="4234417"/>
            <a:ext cx="2425701" cy="2821468"/>
          </a:xfrm>
          <a:prstGeom prst="rect">
            <a:avLst/>
          </a:prstGeom>
          <a:noFill/>
          <a:ln>
            <a:noFill/>
          </a:ln>
        </p:spPr>
      </p:pic>
      <p:sp>
        <p:nvSpPr>
          <p:cNvPr id="84" name="Google Shape;84;p14"/>
          <p:cNvSpPr/>
          <p:nvPr/>
        </p:nvSpPr>
        <p:spPr>
          <a:xfrm>
            <a:off x="3627967" y="4279900"/>
            <a:ext cx="2222400" cy="1858800"/>
          </a:xfrm>
          <a:prstGeom prst="rect">
            <a:avLst/>
          </a:prstGeom>
          <a:solidFill>
            <a:schemeClr val="accent1"/>
          </a:solidFill>
          <a:ln w="19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5" name="Google Shape;85;p14"/>
          <p:cNvSpPr/>
          <p:nvPr/>
        </p:nvSpPr>
        <p:spPr>
          <a:xfrm>
            <a:off x="6328833" y="4279900"/>
            <a:ext cx="2222400" cy="1858800"/>
          </a:xfrm>
          <a:prstGeom prst="rect">
            <a:avLst/>
          </a:prstGeom>
          <a:solidFill>
            <a:schemeClr val="accent1"/>
          </a:solidFill>
          <a:ln w="19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6" name="Google Shape;86;p14"/>
          <p:cNvSpPr/>
          <p:nvPr/>
        </p:nvSpPr>
        <p:spPr>
          <a:xfrm>
            <a:off x="9029700" y="4279900"/>
            <a:ext cx="2222400" cy="1858800"/>
          </a:xfrm>
          <a:prstGeom prst="rect">
            <a:avLst/>
          </a:prstGeom>
          <a:solidFill>
            <a:schemeClr val="accent1"/>
          </a:solidFill>
          <a:ln w="19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7" name="Google Shape;87;p14"/>
          <p:cNvSpPr/>
          <p:nvPr/>
        </p:nvSpPr>
        <p:spPr>
          <a:xfrm>
            <a:off x="927100" y="4279900"/>
            <a:ext cx="2222400" cy="1858800"/>
          </a:xfrm>
          <a:prstGeom prst="rect">
            <a:avLst/>
          </a:prstGeom>
          <a:solidFill>
            <a:schemeClr val="accent1"/>
          </a:solidFill>
          <a:ln w="19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8" name="Google Shape;88;p14"/>
          <p:cNvSpPr txBox="1">
            <a:spLocks noGrp="1"/>
          </p:cNvSpPr>
          <p:nvPr>
            <p:ph type="ctrTitle"/>
          </p:nvPr>
        </p:nvSpPr>
        <p:spPr>
          <a:xfrm>
            <a:off x="977900" y="4381867"/>
            <a:ext cx="2120800" cy="609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
              <a:buNone/>
              <a:defRPr sz="2400" b="1">
                <a:solidFill>
                  <a:schemeClr val="lt1"/>
                </a:solidFill>
              </a:defRPr>
            </a:lvl1pPr>
            <a:lvl2pPr lvl="1" algn="ctr" rtl="0">
              <a:spcBef>
                <a:spcPts val="0"/>
              </a:spcBef>
              <a:spcAft>
                <a:spcPts val="0"/>
              </a:spcAft>
              <a:buClr>
                <a:srgbClr val="58457E"/>
              </a:buClr>
              <a:buSzPts val="1200"/>
              <a:buNone/>
              <a:defRPr sz="1600" b="1">
                <a:solidFill>
                  <a:srgbClr val="58457E"/>
                </a:solidFill>
              </a:defRPr>
            </a:lvl2pPr>
            <a:lvl3pPr lvl="2" algn="ctr" rtl="0">
              <a:spcBef>
                <a:spcPts val="0"/>
              </a:spcBef>
              <a:spcAft>
                <a:spcPts val="0"/>
              </a:spcAft>
              <a:buClr>
                <a:srgbClr val="58457E"/>
              </a:buClr>
              <a:buSzPts val="1200"/>
              <a:buNone/>
              <a:defRPr sz="1600" b="1">
                <a:solidFill>
                  <a:srgbClr val="58457E"/>
                </a:solidFill>
              </a:defRPr>
            </a:lvl3pPr>
            <a:lvl4pPr lvl="3" algn="ctr" rtl="0">
              <a:spcBef>
                <a:spcPts val="0"/>
              </a:spcBef>
              <a:spcAft>
                <a:spcPts val="0"/>
              </a:spcAft>
              <a:buClr>
                <a:srgbClr val="58457E"/>
              </a:buClr>
              <a:buSzPts val="1200"/>
              <a:buNone/>
              <a:defRPr sz="1600" b="1">
                <a:solidFill>
                  <a:srgbClr val="58457E"/>
                </a:solidFill>
              </a:defRPr>
            </a:lvl4pPr>
            <a:lvl5pPr lvl="4" algn="ctr" rtl="0">
              <a:spcBef>
                <a:spcPts val="0"/>
              </a:spcBef>
              <a:spcAft>
                <a:spcPts val="0"/>
              </a:spcAft>
              <a:buClr>
                <a:srgbClr val="58457E"/>
              </a:buClr>
              <a:buSzPts val="1200"/>
              <a:buNone/>
              <a:defRPr sz="1600" b="1">
                <a:solidFill>
                  <a:srgbClr val="58457E"/>
                </a:solidFill>
              </a:defRPr>
            </a:lvl5pPr>
            <a:lvl6pPr lvl="5" algn="ctr" rtl="0">
              <a:spcBef>
                <a:spcPts val="0"/>
              </a:spcBef>
              <a:spcAft>
                <a:spcPts val="0"/>
              </a:spcAft>
              <a:buClr>
                <a:srgbClr val="58457E"/>
              </a:buClr>
              <a:buSzPts val="1200"/>
              <a:buNone/>
              <a:defRPr sz="1600" b="1">
                <a:solidFill>
                  <a:srgbClr val="58457E"/>
                </a:solidFill>
              </a:defRPr>
            </a:lvl6pPr>
            <a:lvl7pPr lvl="6" algn="ctr" rtl="0">
              <a:spcBef>
                <a:spcPts val="0"/>
              </a:spcBef>
              <a:spcAft>
                <a:spcPts val="0"/>
              </a:spcAft>
              <a:buClr>
                <a:srgbClr val="58457E"/>
              </a:buClr>
              <a:buSzPts val="1200"/>
              <a:buNone/>
              <a:defRPr sz="1600" b="1">
                <a:solidFill>
                  <a:srgbClr val="58457E"/>
                </a:solidFill>
              </a:defRPr>
            </a:lvl7pPr>
            <a:lvl8pPr lvl="7" algn="ctr" rtl="0">
              <a:spcBef>
                <a:spcPts val="0"/>
              </a:spcBef>
              <a:spcAft>
                <a:spcPts val="0"/>
              </a:spcAft>
              <a:buClr>
                <a:srgbClr val="58457E"/>
              </a:buClr>
              <a:buSzPts val="1200"/>
              <a:buNone/>
              <a:defRPr sz="1600" b="1">
                <a:solidFill>
                  <a:srgbClr val="58457E"/>
                </a:solidFill>
              </a:defRPr>
            </a:lvl8pPr>
            <a:lvl9pPr lvl="8" algn="ctr" rtl="0">
              <a:spcBef>
                <a:spcPts val="0"/>
              </a:spcBef>
              <a:spcAft>
                <a:spcPts val="0"/>
              </a:spcAft>
              <a:buClr>
                <a:srgbClr val="58457E"/>
              </a:buClr>
              <a:buSzPts val="1200"/>
              <a:buNone/>
              <a:defRPr sz="1600" b="1">
                <a:solidFill>
                  <a:srgbClr val="58457E"/>
                </a:solidFill>
              </a:defRPr>
            </a:lvl9pPr>
          </a:lstStyle>
          <a:p>
            <a:endParaRPr/>
          </a:p>
        </p:txBody>
      </p:sp>
      <p:sp>
        <p:nvSpPr>
          <p:cNvPr id="89" name="Google Shape;89;p14"/>
          <p:cNvSpPr txBox="1">
            <a:spLocks noGrp="1"/>
          </p:cNvSpPr>
          <p:nvPr>
            <p:ph type="subTitle" idx="1"/>
          </p:nvPr>
        </p:nvSpPr>
        <p:spPr>
          <a:xfrm>
            <a:off x="977900" y="4847467"/>
            <a:ext cx="2120800" cy="1185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None/>
              <a:defRPr sz="1867">
                <a:solidFill>
                  <a:schemeClr val="accent4"/>
                </a:solidFill>
              </a:defRPr>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90" name="Google Shape;90;p14"/>
          <p:cNvSpPr txBox="1">
            <a:spLocks noGrp="1"/>
          </p:cNvSpPr>
          <p:nvPr>
            <p:ph type="title" idx="2" hasCustomPrompt="1"/>
          </p:nvPr>
        </p:nvSpPr>
        <p:spPr>
          <a:xfrm>
            <a:off x="1506377" y="2339127"/>
            <a:ext cx="1080000" cy="7704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accent5"/>
              </a:buClr>
              <a:buSzPts val="4800"/>
              <a:buNone/>
              <a:defRPr sz="3200" b="1">
                <a:solidFill>
                  <a:schemeClr val="accent5"/>
                </a:solidFill>
              </a:defRPr>
            </a:lvl1pPr>
            <a:lvl2pPr lvl="1" algn="ctr" rtl="0">
              <a:spcBef>
                <a:spcPts val="0"/>
              </a:spcBef>
              <a:spcAft>
                <a:spcPts val="0"/>
              </a:spcAft>
              <a:buClr>
                <a:schemeClr val="accent5"/>
              </a:buClr>
              <a:buSzPts val="4800"/>
              <a:buNone/>
              <a:defRPr sz="6400" b="1">
                <a:solidFill>
                  <a:schemeClr val="accent5"/>
                </a:solidFill>
              </a:defRPr>
            </a:lvl2pPr>
            <a:lvl3pPr lvl="2" algn="ctr" rtl="0">
              <a:spcBef>
                <a:spcPts val="0"/>
              </a:spcBef>
              <a:spcAft>
                <a:spcPts val="0"/>
              </a:spcAft>
              <a:buClr>
                <a:schemeClr val="accent5"/>
              </a:buClr>
              <a:buSzPts val="4800"/>
              <a:buNone/>
              <a:defRPr sz="6400" b="1">
                <a:solidFill>
                  <a:schemeClr val="accent5"/>
                </a:solidFill>
              </a:defRPr>
            </a:lvl3pPr>
            <a:lvl4pPr lvl="3" algn="ctr" rtl="0">
              <a:spcBef>
                <a:spcPts val="0"/>
              </a:spcBef>
              <a:spcAft>
                <a:spcPts val="0"/>
              </a:spcAft>
              <a:buClr>
                <a:schemeClr val="accent5"/>
              </a:buClr>
              <a:buSzPts val="4800"/>
              <a:buNone/>
              <a:defRPr sz="6400" b="1">
                <a:solidFill>
                  <a:schemeClr val="accent5"/>
                </a:solidFill>
              </a:defRPr>
            </a:lvl4pPr>
            <a:lvl5pPr lvl="4" algn="ctr" rtl="0">
              <a:spcBef>
                <a:spcPts val="0"/>
              </a:spcBef>
              <a:spcAft>
                <a:spcPts val="0"/>
              </a:spcAft>
              <a:buClr>
                <a:schemeClr val="accent5"/>
              </a:buClr>
              <a:buSzPts val="4800"/>
              <a:buNone/>
              <a:defRPr sz="6400" b="1">
                <a:solidFill>
                  <a:schemeClr val="accent5"/>
                </a:solidFill>
              </a:defRPr>
            </a:lvl5pPr>
            <a:lvl6pPr lvl="5" algn="ctr" rtl="0">
              <a:spcBef>
                <a:spcPts val="0"/>
              </a:spcBef>
              <a:spcAft>
                <a:spcPts val="0"/>
              </a:spcAft>
              <a:buClr>
                <a:schemeClr val="accent5"/>
              </a:buClr>
              <a:buSzPts val="4800"/>
              <a:buNone/>
              <a:defRPr sz="6400" b="1">
                <a:solidFill>
                  <a:schemeClr val="accent5"/>
                </a:solidFill>
              </a:defRPr>
            </a:lvl6pPr>
            <a:lvl7pPr lvl="6" algn="ctr" rtl="0">
              <a:spcBef>
                <a:spcPts val="0"/>
              </a:spcBef>
              <a:spcAft>
                <a:spcPts val="0"/>
              </a:spcAft>
              <a:buClr>
                <a:schemeClr val="accent5"/>
              </a:buClr>
              <a:buSzPts val="4800"/>
              <a:buNone/>
              <a:defRPr sz="6400" b="1">
                <a:solidFill>
                  <a:schemeClr val="accent5"/>
                </a:solidFill>
              </a:defRPr>
            </a:lvl7pPr>
            <a:lvl8pPr lvl="7" algn="ctr" rtl="0">
              <a:spcBef>
                <a:spcPts val="0"/>
              </a:spcBef>
              <a:spcAft>
                <a:spcPts val="0"/>
              </a:spcAft>
              <a:buClr>
                <a:schemeClr val="accent5"/>
              </a:buClr>
              <a:buSzPts val="4800"/>
              <a:buNone/>
              <a:defRPr sz="6400" b="1">
                <a:solidFill>
                  <a:schemeClr val="accent5"/>
                </a:solidFill>
              </a:defRPr>
            </a:lvl8pPr>
            <a:lvl9pPr lvl="8" algn="ctr" rtl="0">
              <a:spcBef>
                <a:spcPts val="0"/>
              </a:spcBef>
              <a:spcAft>
                <a:spcPts val="0"/>
              </a:spcAft>
              <a:buClr>
                <a:schemeClr val="accent5"/>
              </a:buClr>
              <a:buSzPts val="4800"/>
              <a:buNone/>
              <a:defRPr sz="6400" b="1">
                <a:solidFill>
                  <a:schemeClr val="accent5"/>
                </a:solidFill>
              </a:defRPr>
            </a:lvl9pPr>
          </a:lstStyle>
          <a:p>
            <a:r>
              <a:t>xx%</a:t>
            </a:r>
          </a:p>
        </p:txBody>
      </p:sp>
      <p:sp>
        <p:nvSpPr>
          <p:cNvPr id="91" name="Google Shape;91;p14"/>
          <p:cNvSpPr txBox="1">
            <a:spLocks noGrp="1"/>
          </p:cNvSpPr>
          <p:nvPr>
            <p:ph type="ctrTitle" idx="3"/>
          </p:nvPr>
        </p:nvSpPr>
        <p:spPr>
          <a:xfrm>
            <a:off x="3685459" y="4381867"/>
            <a:ext cx="2121600" cy="609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
              <a:buNone/>
              <a:defRPr sz="2400" b="1">
                <a:solidFill>
                  <a:schemeClr val="lt2"/>
                </a:solidFill>
              </a:defRPr>
            </a:lvl1pPr>
            <a:lvl2pPr lvl="1" algn="ctr" rtl="0">
              <a:spcBef>
                <a:spcPts val="0"/>
              </a:spcBef>
              <a:spcAft>
                <a:spcPts val="0"/>
              </a:spcAft>
              <a:buClr>
                <a:srgbClr val="58457E"/>
              </a:buClr>
              <a:buSzPts val="1200"/>
              <a:buNone/>
              <a:defRPr sz="1600" b="1">
                <a:solidFill>
                  <a:srgbClr val="58457E"/>
                </a:solidFill>
              </a:defRPr>
            </a:lvl2pPr>
            <a:lvl3pPr lvl="2" algn="ctr" rtl="0">
              <a:spcBef>
                <a:spcPts val="0"/>
              </a:spcBef>
              <a:spcAft>
                <a:spcPts val="0"/>
              </a:spcAft>
              <a:buClr>
                <a:srgbClr val="58457E"/>
              </a:buClr>
              <a:buSzPts val="1200"/>
              <a:buNone/>
              <a:defRPr sz="1600" b="1">
                <a:solidFill>
                  <a:srgbClr val="58457E"/>
                </a:solidFill>
              </a:defRPr>
            </a:lvl3pPr>
            <a:lvl4pPr lvl="3" algn="ctr" rtl="0">
              <a:spcBef>
                <a:spcPts val="0"/>
              </a:spcBef>
              <a:spcAft>
                <a:spcPts val="0"/>
              </a:spcAft>
              <a:buClr>
                <a:srgbClr val="58457E"/>
              </a:buClr>
              <a:buSzPts val="1200"/>
              <a:buNone/>
              <a:defRPr sz="1600" b="1">
                <a:solidFill>
                  <a:srgbClr val="58457E"/>
                </a:solidFill>
              </a:defRPr>
            </a:lvl4pPr>
            <a:lvl5pPr lvl="4" algn="ctr" rtl="0">
              <a:spcBef>
                <a:spcPts val="0"/>
              </a:spcBef>
              <a:spcAft>
                <a:spcPts val="0"/>
              </a:spcAft>
              <a:buClr>
                <a:srgbClr val="58457E"/>
              </a:buClr>
              <a:buSzPts val="1200"/>
              <a:buNone/>
              <a:defRPr sz="1600" b="1">
                <a:solidFill>
                  <a:srgbClr val="58457E"/>
                </a:solidFill>
              </a:defRPr>
            </a:lvl5pPr>
            <a:lvl6pPr lvl="5" algn="ctr" rtl="0">
              <a:spcBef>
                <a:spcPts val="0"/>
              </a:spcBef>
              <a:spcAft>
                <a:spcPts val="0"/>
              </a:spcAft>
              <a:buClr>
                <a:srgbClr val="58457E"/>
              </a:buClr>
              <a:buSzPts val="1200"/>
              <a:buNone/>
              <a:defRPr sz="1600" b="1">
                <a:solidFill>
                  <a:srgbClr val="58457E"/>
                </a:solidFill>
              </a:defRPr>
            </a:lvl6pPr>
            <a:lvl7pPr lvl="6" algn="ctr" rtl="0">
              <a:spcBef>
                <a:spcPts val="0"/>
              </a:spcBef>
              <a:spcAft>
                <a:spcPts val="0"/>
              </a:spcAft>
              <a:buClr>
                <a:srgbClr val="58457E"/>
              </a:buClr>
              <a:buSzPts val="1200"/>
              <a:buNone/>
              <a:defRPr sz="1600" b="1">
                <a:solidFill>
                  <a:srgbClr val="58457E"/>
                </a:solidFill>
              </a:defRPr>
            </a:lvl7pPr>
            <a:lvl8pPr lvl="7" algn="ctr" rtl="0">
              <a:spcBef>
                <a:spcPts val="0"/>
              </a:spcBef>
              <a:spcAft>
                <a:spcPts val="0"/>
              </a:spcAft>
              <a:buClr>
                <a:srgbClr val="58457E"/>
              </a:buClr>
              <a:buSzPts val="1200"/>
              <a:buNone/>
              <a:defRPr sz="1600" b="1">
                <a:solidFill>
                  <a:srgbClr val="58457E"/>
                </a:solidFill>
              </a:defRPr>
            </a:lvl8pPr>
            <a:lvl9pPr lvl="8" algn="ctr" rtl="0">
              <a:spcBef>
                <a:spcPts val="0"/>
              </a:spcBef>
              <a:spcAft>
                <a:spcPts val="0"/>
              </a:spcAft>
              <a:buClr>
                <a:srgbClr val="58457E"/>
              </a:buClr>
              <a:buSzPts val="1200"/>
              <a:buNone/>
              <a:defRPr sz="1600" b="1">
                <a:solidFill>
                  <a:srgbClr val="58457E"/>
                </a:solidFill>
              </a:defRPr>
            </a:lvl9pPr>
          </a:lstStyle>
          <a:p>
            <a:endParaRPr/>
          </a:p>
        </p:txBody>
      </p:sp>
      <p:sp>
        <p:nvSpPr>
          <p:cNvPr id="92" name="Google Shape;92;p14"/>
          <p:cNvSpPr txBox="1">
            <a:spLocks noGrp="1"/>
          </p:cNvSpPr>
          <p:nvPr>
            <p:ph type="subTitle" idx="4"/>
          </p:nvPr>
        </p:nvSpPr>
        <p:spPr>
          <a:xfrm>
            <a:off x="3685725" y="4847467"/>
            <a:ext cx="2120800" cy="1185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None/>
              <a:defRPr sz="1867">
                <a:solidFill>
                  <a:schemeClr val="accent4"/>
                </a:solidFill>
              </a:defRPr>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93" name="Google Shape;93;p14"/>
          <p:cNvSpPr txBox="1">
            <a:spLocks noGrp="1"/>
          </p:cNvSpPr>
          <p:nvPr>
            <p:ph type="title" idx="5" hasCustomPrompt="1"/>
          </p:nvPr>
        </p:nvSpPr>
        <p:spPr>
          <a:xfrm>
            <a:off x="4206125" y="2339127"/>
            <a:ext cx="1080000" cy="7704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accent5"/>
              </a:buClr>
              <a:buSzPts val="4800"/>
              <a:buNone/>
              <a:defRPr sz="3200" b="1">
                <a:solidFill>
                  <a:schemeClr val="accent5"/>
                </a:solidFill>
              </a:defRPr>
            </a:lvl1pPr>
            <a:lvl2pPr lvl="1" algn="ctr" rtl="0">
              <a:spcBef>
                <a:spcPts val="0"/>
              </a:spcBef>
              <a:spcAft>
                <a:spcPts val="0"/>
              </a:spcAft>
              <a:buClr>
                <a:schemeClr val="accent5"/>
              </a:buClr>
              <a:buSzPts val="4800"/>
              <a:buNone/>
              <a:defRPr sz="6400" b="1">
                <a:solidFill>
                  <a:schemeClr val="accent5"/>
                </a:solidFill>
              </a:defRPr>
            </a:lvl2pPr>
            <a:lvl3pPr lvl="2" algn="ctr" rtl="0">
              <a:spcBef>
                <a:spcPts val="0"/>
              </a:spcBef>
              <a:spcAft>
                <a:spcPts val="0"/>
              </a:spcAft>
              <a:buClr>
                <a:schemeClr val="accent5"/>
              </a:buClr>
              <a:buSzPts val="4800"/>
              <a:buNone/>
              <a:defRPr sz="6400" b="1">
                <a:solidFill>
                  <a:schemeClr val="accent5"/>
                </a:solidFill>
              </a:defRPr>
            </a:lvl3pPr>
            <a:lvl4pPr lvl="3" algn="ctr" rtl="0">
              <a:spcBef>
                <a:spcPts val="0"/>
              </a:spcBef>
              <a:spcAft>
                <a:spcPts val="0"/>
              </a:spcAft>
              <a:buClr>
                <a:schemeClr val="accent5"/>
              </a:buClr>
              <a:buSzPts val="4800"/>
              <a:buNone/>
              <a:defRPr sz="6400" b="1">
                <a:solidFill>
                  <a:schemeClr val="accent5"/>
                </a:solidFill>
              </a:defRPr>
            </a:lvl4pPr>
            <a:lvl5pPr lvl="4" algn="ctr" rtl="0">
              <a:spcBef>
                <a:spcPts val="0"/>
              </a:spcBef>
              <a:spcAft>
                <a:spcPts val="0"/>
              </a:spcAft>
              <a:buClr>
                <a:schemeClr val="accent5"/>
              </a:buClr>
              <a:buSzPts val="4800"/>
              <a:buNone/>
              <a:defRPr sz="6400" b="1">
                <a:solidFill>
                  <a:schemeClr val="accent5"/>
                </a:solidFill>
              </a:defRPr>
            </a:lvl5pPr>
            <a:lvl6pPr lvl="5" algn="ctr" rtl="0">
              <a:spcBef>
                <a:spcPts val="0"/>
              </a:spcBef>
              <a:spcAft>
                <a:spcPts val="0"/>
              </a:spcAft>
              <a:buClr>
                <a:schemeClr val="accent5"/>
              </a:buClr>
              <a:buSzPts val="4800"/>
              <a:buNone/>
              <a:defRPr sz="6400" b="1">
                <a:solidFill>
                  <a:schemeClr val="accent5"/>
                </a:solidFill>
              </a:defRPr>
            </a:lvl6pPr>
            <a:lvl7pPr lvl="6" algn="ctr" rtl="0">
              <a:spcBef>
                <a:spcPts val="0"/>
              </a:spcBef>
              <a:spcAft>
                <a:spcPts val="0"/>
              </a:spcAft>
              <a:buClr>
                <a:schemeClr val="accent5"/>
              </a:buClr>
              <a:buSzPts val="4800"/>
              <a:buNone/>
              <a:defRPr sz="6400" b="1">
                <a:solidFill>
                  <a:schemeClr val="accent5"/>
                </a:solidFill>
              </a:defRPr>
            </a:lvl7pPr>
            <a:lvl8pPr lvl="7" algn="ctr" rtl="0">
              <a:spcBef>
                <a:spcPts val="0"/>
              </a:spcBef>
              <a:spcAft>
                <a:spcPts val="0"/>
              </a:spcAft>
              <a:buClr>
                <a:schemeClr val="accent5"/>
              </a:buClr>
              <a:buSzPts val="4800"/>
              <a:buNone/>
              <a:defRPr sz="6400" b="1">
                <a:solidFill>
                  <a:schemeClr val="accent5"/>
                </a:solidFill>
              </a:defRPr>
            </a:lvl8pPr>
            <a:lvl9pPr lvl="8" algn="ctr" rtl="0">
              <a:spcBef>
                <a:spcPts val="0"/>
              </a:spcBef>
              <a:spcAft>
                <a:spcPts val="0"/>
              </a:spcAft>
              <a:buClr>
                <a:schemeClr val="accent5"/>
              </a:buClr>
              <a:buSzPts val="4800"/>
              <a:buNone/>
              <a:defRPr sz="6400" b="1">
                <a:solidFill>
                  <a:schemeClr val="accent5"/>
                </a:solidFill>
              </a:defRPr>
            </a:lvl9pPr>
          </a:lstStyle>
          <a:p>
            <a:r>
              <a:t>xx%</a:t>
            </a:r>
          </a:p>
        </p:txBody>
      </p:sp>
      <p:sp>
        <p:nvSpPr>
          <p:cNvPr id="94" name="Google Shape;94;p14"/>
          <p:cNvSpPr txBox="1">
            <a:spLocks noGrp="1"/>
          </p:cNvSpPr>
          <p:nvPr>
            <p:ph type="ctrTitle" idx="6"/>
          </p:nvPr>
        </p:nvSpPr>
        <p:spPr>
          <a:xfrm>
            <a:off x="6385744" y="4381867"/>
            <a:ext cx="2120800" cy="609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
              <a:buNone/>
              <a:defRPr sz="2400" b="1">
                <a:solidFill>
                  <a:schemeClr val="accent2"/>
                </a:solidFill>
              </a:defRPr>
            </a:lvl1pPr>
            <a:lvl2pPr lvl="1" algn="ctr" rtl="0">
              <a:spcBef>
                <a:spcPts val="0"/>
              </a:spcBef>
              <a:spcAft>
                <a:spcPts val="0"/>
              </a:spcAft>
              <a:buClr>
                <a:srgbClr val="58457E"/>
              </a:buClr>
              <a:buSzPts val="1200"/>
              <a:buNone/>
              <a:defRPr sz="1600" b="1">
                <a:solidFill>
                  <a:srgbClr val="58457E"/>
                </a:solidFill>
              </a:defRPr>
            </a:lvl2pPr>
            <a:lvl3pPr lvl="2" algn="ctr" rtl="0">
              <a:spcBef>
                <a:spcPts val="0"/>
              </a:spcBef>
              <a:spcAft>
                <a:spcPts val="0"/>
              </a:spcAft>
              <a:buClr>
                <a:srgbClr val="58457E"/>
              </a:buClr>
              <a:buSzPts val="1200"/>
              <a:buNone/>
              <a:defRPr sz="1600" b="1">
                <a:solidFill>
                  <a:srgbClr val="58457E"/>
                </a:solidFill>
              </a:defRPr>
            </a:lvl3pPr>
            <a:lvl4pPr lvl="3" algn="ctr" rtl="0">
              <a:spcBef>
                <a:spcPts val="0"/>
              </a:spcBef>
              <a:spcAft>
                <a:spcPts val="0"/>
              </a:spcAft>
              <a:buClr>
                <a:srgbClr val="58457E"/>
              </a:buClr>
              <a:buSzPts val="1200"/>
              <a:buNone/>
              <a:defRPr sz="1600" b="1">
                <a:solidFill>
                  <a:srgbClr val="58457E"/>
                </a:solidFill>
              </a:defRPr>
            </a:lvl4pPr>
            <a:lvl5pPr lvl="4" algn="ctr" rtl="0">
              <a:spcBef>
                <a:spcPts val="0"/>
              </a:spcBef>
              <a:spcAft>
                <a:spcPts val="0"/>
              </a:spcAft>
              <a:buClr>
                <a:srgbClr val="58457E"/>
              </a:buClr>
              <a:buSzPts val="1200"/>
              <a:buNone/>
              <a:defRPr sz="1600" b="1">
                <a:solidFill>
                  <a:srgbClr val="58457E"/>
                </a:solidFill>
              </a:defRPr>
            </a:lvl5pPr>
            <a:lvl6pPr lvl="5" algn="ctr" rtl="0">
              <a:spcBef>
                <a:spcPts val="0"/>
              </a:spcBef>
              <a:spcAft>
                <a:spcPts val="0"/>
              </a:spcAft>
              <a:buClr>
                <a:srgbClr val="58457E"/>
              </a:buClr>
              <a:buSzPts val="1200"/>
              <a:buNone/>
              <a:defRPr sz="1600" b="1">
                <a:solidFill>
                  <a:srgbClr val="58457E"/>
                </a:solidFill>
              </a:defRPr>
            </a:lvl6pPr>
            <a:lvl7pPr lvl="6" algn="ctr" rtl="0">
              <a:spcBef>
                <a:spcPts val="0"/>
              </a:spcBef>
              <a:spcAft>
                <a:spcPts val="0"/>
              </a:spcAft>
              <a:buClr>
                <a:srgbClr val="58457E"/>
              </a:buClr>
              <a:buSzPts val="1200"/>
              <a:buNone/>
              <a:defRPr sz="1600" b="1">
                <a:solidFill>
                  <a:srgbClr val="58457E"/>
                </a:solidFill>
              </a:defRPr>
            </a:lvl7pPr>
            <a:lvl8pPr lvl="7" algn="ctr" rtl="0">
              <a:spcBef>
                <a:spcPts val="0"/>
              </a:spcBef>
              <a:spcAft>
                <a:spcPts val="0"/>
              </a:spcAft>
              <a:buClr>
                <a:srgbClr val="58457E"/>
              </a:buClr>
              <a:buSzPts val="1200"/>
              <a:buNone/>
              <a:defRPr sz="1600" b="1">
                <a:solidFill>
                  <a:srgbClr val="58457E"/>
                </a:solidFill>
              </a:defRPr>
            </a:lvl8pPr>
            <a:lvl9pPr lvl="8" algn="ctr" rtl="0">
              <a:spcBef>
                <a:spcPts val="0"/>
              </a:spcBef>
              <a:spcAft>
                <a:spcPts val="0"/>
              </a:spcAft>
              <a:buClr>
                <a:srgbClr val="58457E"/>
              </a:buClr>
              <a:buSzPts val="1200"/>
              <a:buNone/>
              <a:defRPr sz="1600" b="1">
                <a:solidFill>
                  <a:srgbClr val="58457E"/>
                </a:solidFill>
              </a:defRPr>
            </a:lvl9pPr>
          </a:lstStyle>
          <a:p>
            <a:endParaRPr/>
          </a:p>
        </p:txBody>
      </p:sp>
      <p:sp>
        <p:nvSpPr>
          <p:cNvPr id="95" name="Google Shape;95;p14"/>
          <p:cNvSpPr txBox="1">
            <a:spLocks noGrp="1"/>
          </p:cNvSpPr>
          <p:nvPr>
            <p:ph type="subTitle" idx="7"/>
          </p:nvPr>
        </p:nvSpPr>
        <p:spPr>
          <a:xfrm>
            <a:off x="6385477" y="4847467"/>
            <a:ext cx="2120800" cy="1185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None/>
              <a:defRPr sz="1867">
                <a:solidFill>
                  <a:schemeClr val="accent4"/>
                </a:solidFill>
              </a:defRPr>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96" name="Google Shape;96;p14"/>
          <p:cNvSpPr txBox="1">
            <a:spLocks noGrp="1"/>
          </p:cNvSpPr>
          <p:nvPr>
            <p:ph type="title" idx="8" hasCustomPrompt="1"/>
          </p:nvPr>
        </p:nvSpPr>
        <p:spPr>
          <a:xfrm>
            <a:off x="6905875" y="2339127"/>
            <a:ext cx="1080000" cy="7704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accent5"/>
              </a:buClr>
              <a:buSzPts val="4800"/>
              <a:buNone/>
              <a:defRPr sz="3200" b="1">
                <a:solidFill>
                  <a:schemeClr val="accent5"/>
                </a:solidFill>
              </a:defRPr>
            </a:lvl1pPr>
            <a:lvl2pPr lvl="1" algn="ctr" rtl="0">
              <a:spcBef>
                <a:spcPts val="0"/>
              </a:spcBef>
              <a:spcAft>
                <a:spcPts val="0"/>
              </a:spcAft>
              <a:buClr>
                <a:schemeClr val="accent5"/>
              </a:buClr>
              <a:buSzPts val="4800"/>
              <a:buNone/>
              <a:defRPr sz="6400" b="1">
                <a:solidFill>
                  <a:schemeClr val="accent5"/>
                </a:solidFill>
              </a:defRPr>
            </a:lvl2pPr>
            <a:lvl3pPr lvl="2" algn="ctr" rtl="0">
              <a:spcBef>
                <a:spcPts val="0"/>
              </a:spcBef>
              <a:spcAft>
                <a:spcPts val="0"/>
              </a:spcAft>
              <a:buClr>
                <a:schemeClr val="accent5"/>
              </a:buClr>
              <a:buSzPts val="4800"/>
              <a:buNone/>
              <a:defRPr sz="6400" b="1">
                <a:solidFill>
                  <a:schemeClr val="accent5"/>
                </a:solidFill>
              </a:defRPr>
            </a:lvl3pPr>
            <a:lvl4pPr lvl="3" algn="ctr" rtl="0">
              <a:spcBef>
                <a:spcPts val="0"/>
              </a:spcBef>
              <a:spcAft>
                <a:spcPts val="0"/>
              </a:spcAft>
              <a:buClr>
                <a:schemeClr val="accent5"/>
              </a:buClr>
              <a:buSzPts val="4800"/>
              <a:buNone/>
              <a:defRPr sz="6400" b="1">
                <a:solidFill>
                  <a:schemeClr val="accent5"/>
                </a:solidFill>
              </a:defRPr>
            </a:lvl4pPr>
            <a:lvl5pPr lvl="4" algn="ctr" rtl="0">
              <a:spcBef>
                <a:spcPts val="0"/>
              </a:spcBef>
              <a:spcAft>
                <a:spcPts val="0"/>
              </a:spcAft>
              <a:buClr>
                <a:schemeClr val="accent5"/>
              </a:buClr>
              <a:buSzPts val="4800"/>
              <a:buNone/>
              <a:defRPr sz="6400" b="1">
                <a:solidFill>
                  <a:schemeClr val="accent5"/>
                </a:solidFill>
              </a:defRPr>
            </a:lvl5pPr>
            <a:lvl6pPr lvl="5" algn="ctr" rtl="0">
              <a:spcBef>
                <a:spcPts val="0"/>
              </a:spcBef>
              <a:spcAft>
                <a:spcPts val="0"/>
              </a:spcAft>
              <a:buClr>
                <a:schemeClr val="accent5"/>
              </a:buClr>
              <a:buSzPts val="4800"/>
              <a:buNone/>
              <a:defRPr sz="6400" b="1">
                <a:solidFill>
                  <a:schemeClr val="accent5"/>
                </a:solidFill>
              </a:defRPr>
            </a:lvl6pPr>
            <a:lvl7pPr lvl="6" algn="ctr" rtl="0">
              <a:spcBef>
                <a:spcPts val="0"/>
              </a:spcBef>
              <a:spcAft>
                <a:spcPts val="0"/>
              </a:spcAft>
              <a:buClr>
                <a:schemeClr val="accent5"/>
              </a:buClr>
              <a:buSzPts val="4800"/>
              <a:buNone/>
              <a:defRPr sz="6400" b="1">
                <a:solidFill>
                  <a:schemeClr val="accent5"/>
                </a:solidFill>
              </a:defRPr>
            </a:lvl7pPr>
            <a:lvl8pPr lvl="7" algn="ctr" rtl="0">
              <a:spcBef>
                <a:spcPts val="0"/>
              </a:spcBef>
              <a:spcAft>
                <a:spcPts val="0"/>
              </a:spcAft>
              <a:buClr>
                <a:schemeClr val="accent5"/>
              </a:buClr>
              <a:buSzPts val="4800"/>
              <a:buNone/>
              <a:defRPr sz="6400" b="1">
                <a:solidFill>
                  <a:schemeClr val="accent5"/>
                </a:solidFill>
              </a:defRPr>
            </a:lvl8pPr>
            <a:lvl9pPr lvl="8" algn="ctr" rtl="0">
              <a:spcBef>
                <a:spcPts val="0"/>
              </a:spcBef>
              <a:spcAft>
                <a:spcPts val="0"/>
              </a:spcAft>
              <a:buClr>
                <a:schemeClr val="accent5"/>
              </a:buClr>
              <a:buSzPts val="4800"/>
              <a:buNone/>
              <a:defRPr sz="6400" b="1">
                <a:solidFill>
                  <a:schemeClr val="accent5"/>
                </a:solidFill>
              </a:defRPr>
            </a:lvl9pPr>
          </a:lstStyle>
          <a:p>
            <a:r>
              <a:t>xx%</a:t>
            </a:r>
          </a:p>
        </p:txBody>
      </p:sp>
      <p:sp>
        <p:nvSpPr>
          <p:cNvPr id="97" name="Google Shape;97;p14"/>
          <p:cNvSpPr txBox="1">
            <a:spLocks noGrp="1"/>
          </p:cNvSpPr>
          <p:nvPr>
            <p:ph type="ctrTitle" idx="9"/>
          </p:nvPr>
        </p:nvSpPr>
        <p:spPr>
          <a:xfrm>
            <a:off x="9085228" y="4381867"/>
            <a:ext cx="2120800" cy="609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
              <a:buNone/>
              <a:defRPr sz="2400" b="1"/>
            </a:lvl1pPr>
            <a:lvl2pPr lvl="1" algn="ctr" rtl="0">
              <a:spcBef>
                <a:spcPts val="0"/>
              </a:spcBef>
              <a:spcAft>
                <a:spcPts val="0"/>
              </a:spcAft>
              <a:buClr>
                <a:srgbClr val="58457E"/>
              </a:buClr>
              <a:buSzPts val="1200"/>
              <a:buNone/>
              <a:defRPr sz="1600" b="1">
                <a:solidFill>
                  <a:srgbClr val="58457E"/>
                </a:solidFill>
              </a:defRPr>
            </a:lvl2pPr>
            <a:lvl3pPr lvl="2" algn="ctr" rtl="0">
              <a:spcBef>
                <a:spcPts val="0"/>
              </a:spcBef>
              <a:spcAft>
                <a:spcPts val="0"/>
              </a:spcAft>
              <a:buClr>
                <a:srgbClr val="58457E"/>
              </a:buClr>
              <a:buSzPts val="1200"/>
              <a:buNone/>
              <a:defRPr sz="1600" b="1">
                <a:solidFill>
                  <a:srgbClr val="58457E"/>
                </a:solidFill>
              </a:defRPr>
            </a:lvl3pPr>
            <a:lvl4pPr lvl="3" algn="ctr" rtl="0">
              <a:spcBef>
                <a:spcPts val="0"/>
              </a:spcBef>
              <a:spcAft>
                <a:spcPts val="0"/>
              </a:spcAft>
              <a:buClr>
                <a:srgbClr val="58457E"/>
              </a:buClr>
              <a:buSzPts val="1200"/>
              <a:buNone/>
              <a:defRPr sz="1600" b="1">
                <a:solidFill>
                  <a:srgbClr val="58457E"/>
                </a:solidFill>
              </a:defRPr>
            </a:lvl4pPr>
            <a:lvl5pPr lvl="4" algn="ctr" rtl="0">
              <a:spcBef>
                <a:spcPts val="0"/>
              </a:spcBef>
              <a:spcAft>
                <a:spcPts val="0"/>
              </a:spcAft>
              <a:buClr>
                <a:srgbClr val="58457E"/>
              </a:buClr>
              <a:buSzPts val="1200"/>
              <a:buNone/>
              <a:defRPr sz="1600" b="1">
                <a:solidFill>
                  <a:srgbClr val="58457E"/>
                </a:solidFill>
              </a:defRPr>
            </a:lvl5pPr>
            <a:lvl6pPr lvl="5" algn="ctr" rtl="0">
              <a:spcBef>
                <a:spcPts val="0"/>
              </a:spcBef>
              <a:spcAft>
                <a:spcPts val="0"/>
              </a:spcAft>
              <a:buClr>
                <a:srgbClr val="58457E"/>
              </a:buClr>
              <a:buSzPts val="1200"/>
              <a:buNone/>
              <a:defRPr sz="1600" b="1">
                <a:solidFill>
                  <a:srgbClr val="58457E"/>
                </a:solidFill>
              </a:defRPr>
            </a:lvl6pPr>
            <a:lvl7pPr lvl="6" algn="ctr" rtl="0">
              <a:spcBef>
                <a:spcPts val="0"/>
              </a:spcBef>
              <a:spcAft>
                <a:spcPts val="0"/>
              </a:spcAft>
              <a:buClr>
                <a:srgbClr val="58457E"/>
              </a:buClr>
              <a:buSzPts val="1200"/>
              <a:buNone/>
              <a:defRPr sz="1600" b="1">
                <a:solidFill>
                  <a:srgbClr val="58457E"/>
                </a:solidFill>
              </a:defRPr>
            </a:lvl7pPr>
            <a:lvl8pPr lvl="7" algn="ctr" rtl="0">
              <a:spcBef>
                <a:spcPts val="0"/>
              </a:spcBef>
              <a:spcAft>
                <a:spcPts val="0"/>
              </a:spcAft>
              <a:buClr>
                <a:srgbClr val="58457E"/>
              </a:buClr>
              <a:buSzPts val="1200"/>
              <a:buNone/>
              <a:defRPr sz="1600" b="1">
                <a:solidFill>
                  <a:srgbClr val="58457E"/>
                </a:solidFill>
              </a:defRPr>
            </a:lvl8pPr>
            <a:lvl9pPr lvl="8" algn="ctr" rtl="0">
              <a:spcBef>
                <a:spcPts val="0"/>
              </a:spcBef>
              <a:spcAft>
                <a:spcPts val="0"/>
              </a:spcAft>
              <a:buClr>
                <a:srgbClr val="58457E"/>
              </a:buClr>
              <a:buSzPts val="1200"/>
              <a:buNone/>
              <a:defRPr sz="1600" b="1">
                <a:solidFill>
                  <a:srgbClr val="58457E"/>
                </a:solidFill>
              </a:defRPr>
            </a:lvl9pPr>
          </a:lstStyle>
          <a:p>
            <a:endParaRPr/>
          </a:p>
        </p:txBody>
      </p:sp>
      <p:sp>
        <p:nvSpPr>
          <p:cNvPr id="98" name="Google Shape;98;p14"/>
          <p:cNvSpPr txBox="1">
            <a:spLocks noGrp="1"/>
          </p:cNvSpPr>
          <p:nvPr>
            <p:ph type="subTitle" idx="13"/>
          </p:nvPr>
        </p:nvSpPr>
        <p:spPr>
          <a:xfrm>
            <a:off x="9085228" y="4847467"/>
            <a:ext cx="2120800" cy="1185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None/>
              <a:defRPr sz="1867">
                <a:solidFill>
                  <a:schemeClr val="accent4"/>
                </a:solidFill>
              </a:defRPr>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99" name="Google Shape;99;p14"/>
          <p:cNvSpPr txBox="1">
            <a:spLocks noGrp="1"/>
          </p:cNvSpPr>
          <p:nvPr>
            <p:ph type="title" idx="14" hasCustomPrompt="1"/>
          </p:nvPr>
        </p:nvSpPr>
        <p:spPr>
          <a:xfrm>
            <a:off x="9605628" y="2339127"/>
            <a:ext cx="1080000" cy="7704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accent5"/>
              </a:buClr>
              <a:buSzPts val="4800"/>
              <a:buNone/>
              <a:defRPr sz="3200" b="1">
                <a:solidFill>
                  <a:schemeClr val="accent5"/>
                </a:solidFill>
              </a:defRPr>
            </a:lvl1pPr>
            <a:lvl2pPr lvl="1" algn="ctr" rtl="0">
              <a:spcBef>
                <a:spcPts val="0"/>
              </a:spcBef>
              <a:spcAft>
                <a:spcPts val="0"/>
              </a:spcAft>
              <a:buClr>
                <a:schemeClr val="accent5"/>
              </a:buClr>
              <a:buSzPts val="4800"/>
              <a:buNone/>
              <a:defRPr sz="6400" b="1">
                <a:solidFill>
                  <a:schemeClr val="accent5"/>
                </a:solidFill>
              </a:defRPr>
            </a:lvl2pPr>
            <a:lvl3pPr lvl="2" algn="ctr" rtl="0">
              <a:spcBef>
                <a:spcPts val="0"/>
              </a:spcBef>
              <a:spcAft>
                <a:spcPts val="0"/>
              </a:spcAft>
              <a:buClr>
                <a:schemeClr val="accent5"/>
              </a:buClr>
              <a:buSzPts val="4800"/>
              <a:buNone/>
              <a:defRPr sz="6400" b="1">
                <a:solidFill>
                  <a:schemeClr val="accent5"/>
                </a:solidFill>
              </a:defRPr>
            </a:lvl3pPr>
            <a:lvl4pPr lvl="3" algn="ctr" rtl="0">
              <a:spcBef>
                <a:spcPts val="0"/>
              </a:spcBef>
              <a:spcAft>
                <a:spcPts val="0"/>
              </a:spcAft>
              <a:buClr>
                <a:schemeClr val="accent5"/>
              </a:buClr>
              <a:buSzPts val="4800"/>
              <a:buNone/>
              <a:defRPr sz="6400" b="1">
                <a:solidFill>
                  <a:schemeClr val="accent5"/>
                </a:solidFill>
              </a:defRPr>
            </a:lvl4pPr>
            <a:lvl5pPr lvl="4" algn="ctr" rtl="0">
              <a:spcBef>
                <a:spcPts val="0"/>
              </a:spcBef>
              <a:spcAft>
                <a:spcPts val="0"/>
              </a:spcAft>
              <a:buClr>
                <a:schemeClr val="accent5"/>
              </a:buClr>
              <a:buSzPts val="4800"/>
              <a:buNone/>
              <a:defRPr sz="6400" b="1">
                <a:solidFill>
                  <a:schemeClr val="accent5"/>
                </a:solidFill>
              </a:defRPr>
            </a:lvl5pPr>
            <a:lvl6pPr lvl="5" algn="ctr" rtl="0">
              <a:spcBef>
                <a:spcPts val="0"/>
              </a:spcBef>
              <a:spcAft>
                <a:spcPts val="0"/>
              </a:spcAft>
              <a:buClr>
                <a:schemeClr val="accent5"/>
              </a:buClr>
              <a:buSzPts val="4800"/>
              <a:buNone/>
              <a:defRPr sz="6400" b="1">
                <a:solidFill>
                  <a:schemeClr val="accent5"/>
                </a:solidFill>
              </a:defRPr>
            </a:lvl6pPr>
            <a:lvl7pPr lvl="6" algn="ctr" rtl="0">
              <a:spcBef>
                <a:spcPts val="0"/>
              </a:spcBef>
              <a:spcAft>
                <a:spcPts val="0"/>
              </a:spcAft>
              <a:buClr>
                <a:schemeClr val="accent5"/>
              </a:buClr>
              <a:buSzPts val="4800"/>
              <a:buNone/>
              <a:defRPr sz="6400" b="1">
                <a:solidFill>
                  <a:schemeClr val="accent5"/>
                </a:solidFill>
              </a:defRPr>
            </a:lvl7pPr>
            <a:lvl8pPr lvl="7" algn="ctr" rtl="0">
              <a:spcBef>
                <a:spcPts val="0"/>
              </a:spcBef>
              <a:spcAft>
                <a:spcPts val="0"/>
              </a:spcAft>
              <a:buClr>
                <a:schemeClr val="accent5"/>
              </a:buClr>
              <a:buSzPts val="4800"/>
              <a:buNone/>
              <a:defRPr sz="6400" b="1">
                <a:solidFill>
                  <a:schemeClr val="accent5"/>
                </a:solidFill>
              </a:defRPr>
            </a:lvl8pPr>
            <a:lvl9pPr lvl="8" algn="ctr" rtl="0">
              <a:spcBef>
                <a:spcPts val="0"/>
              </a:spcBef>
              <a:spcAft>
                <a:spcPts val="0"/>
              </a:spcAft>
              <a:buClr>
                <a:schemeClr val="accent5"/>
              </a:buClr>
              <a:buSzPts val="4800"/>
              <a:buNone/>
              <a:defRPr sz="6400" b="1">
                <a:solidFill>
                  <a:schemeClr val="accent5"/>
                </a:solidFill>
              </a:defRPr>
            </a:lvl9pPr>
          </a:lstStyle>
          <a:p>
            <a:r>
              <a:t>xx%</a:t>
            </a:r>
          </a:p>
        </p:txBody>
      </p:sp>
      <p:sp>
        <p:nvSpPr>
          <p:cNvPr id="100" name="Google Shape;100;p14"/>
          <p:cNvSpPr txBox="1">
            <a:spLocks noGrp="1"/>
          </p:cNvSpPr>
          <p:nvPr>
            <p:ph type="title" idx="15"/>
          </p:nvPr>
        </p:nvSpPr>
        <p:spPr>
          <a:xfrm>
            <a:off x="960000" y="516100"/>
            <a:ext cx="10272000" cy="7636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3000"/>
              <a:buNone/>
              <a:defRPr sz="4000" b="1"/>
            </a:lvl1pPr>
            <a:lvl2pPr lvl="1" rtl="0">
              <a:spcBef>
                <a:spcPts val="0"/>
              </a:spcBef>
              <a:spcAft>
                <a:spcPts val="0"/>
              </a:spcAft>
              <a:buClr>
                <a:srgbClr val="58457E"/>
              </a:buClr>
              <a:buSzPts val="2800"/>
              <a:buNone/>
              <a:defRPr>
                <a:solidFill>
                  <a:srgbClr val="58457E"/>
                </a:solidFill>
              </a:defRPr>
            </a:lvl2pPr>
            <a:lvl3pPr lvl="2" rtl="0">
              <a:spcBef>
                <a:spcPts val="0"/>
              </a:spcBef>
              <a:spcAft>
                <a:spcPts val="0"/>
              </a:spcAft>
              <a:buClr>
                <a:srgbClr val="58457E"/>
              </a:buClr>
              <a:buSzPts val="2800"/>
              <a:buNone/>
              <a:defRPr>
                <a:solidFill>
                  <a:srgbClr val="58457E"/>
                </a:solidFill>
              </a:defRPr>
            </a:lvl3pPr>
            <a:lvl4pPr lvl="3" rtl="0">
              <a:spcBef>
                <a:spcPts val="0"/>
              </a:spcBef>
              <a:spcAft>
                <a:spcPts val="0"/>
              </a:spcAft>
              <a:buClr>
                <a:srgbClr val="58457E"/>
              </a:buClr>
              <a:buSzPts val="2800"/>
              <a:buNone/>
              <a:defRPr>
                <a:solidFill>
                  <a:srgbClr val="58457E"/>
                </a:solidFill>
              </a:defRPr>
            </a:lvl4pPr>
            <a:lvl5pPr lvl="4" rtl="0">
              <a:spcBef>
                <a:spcPts val="0"/>
              </a:spcBef>
              <a:spcAft>
                <a:spcPts val="0"/>
              </a:spcAft>
              <a:buClr>
                <a:srgbClr val="58457E"/>
              </a:buClr>
              <a:buSzPts val="2800"/>
              <a:buNone/>
              <a:defRPr>
                <a:solidFill>
                  <a:srgbClr val="58457E"/>
                </a:solidFill>
              </a:defRPr>
            </a:lvl5pPr>
            <a:lvl6pPr lvl="5" rtl="0">
              <a:spcBef>
                <a:spcPts val="0"/>
              </a:spcBef>
              <a:spcAft>
                <a:spcPts val="0"/>
              </a:spcAft>
              <a:buClr>
                <a:srgbClr val="58457E"/>
              </a:buClr>
              <a:buSzPts val="2800"/>
              <a:buNone/>
              <a:defRPr>
                <a:solidFill>
                  <a:srgbClr val="58457E"/>
                </a:solidFill>
              </a:defRPr>
            </a:lvl6pPr>
            <a:lvl7pPr lvl="6" rtl="0">
              <a:spcBef>
                <a:spcPts val="0"/>
              </a:spcBef>
              <a:spcAft>
                <a:spcPts val="0"/>
              </a:spcAft>
              <a:buClr>
                <a:srgbClr val="58457E"/>
              </a:buClr>
              <a:buSzPts val="2800"/>
              <a:buNone/>
              <a:defRPr>
                <a:solidFill>
                  <a:srgbClr val="58457E"/>
                </a:solidFill>
              </a:defRPr>
            </a:lvl7pPr>
            <a:lvl8pPr lvl="7" rtl="0">
              <a:spcBef>
                <a:spcPts val="0"/>
              </a:spcBef>
              <a:spcAft>
                <a:spcPts val="0"/>
              </a:spcAft>
              <a:buClr>
                <a:srgbClr val="58457E"/>
              </a:buClr>
              <a:buSzPts val="2800"/>
              <a:buNone/>
              <a:defRPr>
                <a:solidFill>
                  <a:srgbClr val="58457E"/>
                </a:solidFill>
              </a:defRPr>
            </a:lvl8pPr>
            <a:lvl9pPr lvl="8" rtl="0">
              <a:spcBef>
                <a:spcPts val="0"/>
              </a:spcBef>
              <a:spcAft>
                <a:spcPts val="0"/>
              </a:spcAft>
              <a:buClr>
                <a:srgbClr val="58457E"/>
              </a:buClr>
              <a:buSzPts val="2800"/>
              <a:buNone/>
              <a:defRPr>
                <a:solidFill>
                  <a:srgbClr val="58457E"/>
                </a:solidFill>
              </a:defRPr>
            </a:lvl9pPr>
          </a:lstStyle>
          <a:p>
            <a:endParaRPr/>
          </a:p>
        </p:txBody>
      </p:sp>
    </p:spTree>
    <p:extLst>
      <p:ext uri="{BB962C8B-B14F-4D97-AF65-F5344CB8AC3E}">
        <p14:creationId xmlns:p14="http://schemas.microsoft.com/office/powerpoint/2010/main" val="34450359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101"/>
        <p:cNvGrpSpPr/>
        <p:nvPr/>
      </p:nvGrpSpPr>
      <p:grpSpPr>
        <a:xfrm>
          <a:off x="0" y="0"/>
          <a:ext cx="0" cy="0"/>
          <a:chOff x="0" y="0"/>
          <a:chExt cx="0" cy="0"/>
        </a:xfrm>
      </p:grpSpPr>
      <p:sp>
        <p:nvSpPr>
          <p:cNvPr id="102" name="Google Shape;102;p15"/>
          <p:cNvSpPr/>
          <p:nvPr/>
        </p:nvSpPr>
        <p:spPr>
          <a:xfrm>
            <a:off x="950967" y="719333"/>
            <a:ext cx="5145200" cy="2703200"/>
          </a:xfrm>
          <a:prstGeom prst="rect">
            <a:avLst/>
          </a:prstGeom>
          <a:solidFill>
            <a:schemeClr val="accent1"/>
          </a:solidFill>
          <a:ln w="19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3" name="Google Shape;103;p15"/>
          <p:cNvSpPr/>
          <p:nvPr/>
        </p:nvSpPr>
        <p:spPr>
          <a:xfrm>
            <a:off x="6094467" y="719333"/>
            <a:ext cx="5145200" cy="2709600"/>
          </a:xfrm>
          <a:prstGeom prst="rect">
            <a:avLst/>
          </a:prstGeom>
          <a:noFill/>
          <a:ln w="19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4" name="Google Shape;104;p15"/>
          <p:cNvSpPr/>
          <p:nvPr/>
        </p:nvSpPr>
        <p:spPr>
          <a:xfrm>
            <a:off x="950967" y="3424300"/>
            <a:ext cx="5145200" cy="2709600"/>
          </a:xfrm>
          <a:prstGeom prst="rect">
            <a:avLst/>
          </a:prstGeom>
          <a:noFill/>
          <a:ln w="19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5" name="Google Shape;105;p15"/>
          <p:cNvSpPr/>
          <p:nvPr/>
        </p:nvSpPr>
        <p:spPr>
          <a:xfrm>
            <a:off x="6094467" y="3424433"/>
            <a:ext cx="5145200" cy="2709600"/>
          </a:xfrm>
          <a:prstGeom prst="rect">
            <a:avLst/>
          </a:prstGeom>
          <a:solidFill>
            <a:schemeClr val="accent1"/>
          </a:solidFill>
          <a:ln w="19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6" name="Google Shape;106;p15"/>
          <p:cNvSpPr txBox="1">
            <a:spLocks noGrp="1"/>
          </p:cNvSpPr>
          <p:nvPr>
            <p:ph type="title" hasCustomPrompt="1"/>
          </p:nvPr>
        </p:nvSpPr>
        <p:spPr>
          <a:xfrm>
            <a:off x="1134767" y="1798609"/>
            <a:ext cx="4777600" cy="9120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accent5"/>
              </a:buClr>
              <a:buSzPts val="3600"/>
              <a:buNone/>
              <a:defRPr sz="6000">
                <a:solidFill>
                  <a:schemeClr val="accent5"/>
                </a:solidFill>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107" name="Google Shape;107;p15"/>
          <p:cNvSpPr txBox="1">
            <a:spLocks noGrp="1"/>
          </p:cNvSpPr>
          <p:nvPr>
            <p:ph type="subTitle" idx="1"/>
          </p:nvPr>
        </p:nvSpPr>
        <p:spPr>
          <a:xfrm>
            <a:off x="1138367" y="2559563"/>
            <a:ext cx="4770400" cy="6604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accent4"/>
              </a:buClr>
              <a:buSzPts val="1600"/>
              <a:buNone/>
              <a:defRPr sz="2133">
                <a:solidFill>
                  <a:schemeClr val="accent4"/>
                </a:solidFill>
              </a:defRPr>
            </a:lvl1pPr>
            <a:lvl2pPr lvl="1" rtl="0">
              <a:spcBef>
                <a:spcPts val="0"/>
              </a:spcBef>
              <a:spcAft>
                <a:spcPts val="0"/>
              </a:spcAft>
              <a:buClr>
                <a:schemeClr val="accent4"/>
              </a:buClr>
              <a:buSzPts val="1600"/>
              <a:buNone/>
              <a:defRPr sz="2133">
                <a:solidFill>
                  <a:schemeClr val="accent4"/>
                </a:solidFill>
              </a:defRPr>
            </a:lvl2pPr>
            <a:lvl3pPr lvl="2" rtl="0">
              <a:spcBef>
                <a:spcPts val="0"/>
              </a:spcBef>
              <a:spcAft>
                <a:spcPts val="0"/>
              </a:spcAft>
              <a:buClr>
                <a:schemeClr val="accent4"/>
              </a:buClr>
              <a:buSzPts val="1600"/>
              <a:buNone/>
              <a:defRPr sz="2133">
                <a:solidFill>
                  <a:schemeClr val="accent4"/>
                </a:solidFill>
              </a:defRPr>
            </a:lvl3pPr>
            <a:lvl4pPr lvl="3" rtl="0">
              <a:spcBef>
                <a:spcPts val="0"/>
              </a:spcBef>
              <a:spcAft>
                <a:spcPts val="0"/>
              </a:spcAft>
              <a:buClr>
                <a:schemeClr val="accent4"/>
              </a:buClr>
              <a:buSzPts val="1600"/>
              <a:buNone/>
              <a:defRPr sz="2133">
                <a:solidFill>
                  <a:schemeClr val="accent4"/>
                </a:solidFill>
              </a:defRPr>
            </a:lvl4pPr>
            <a:lvl5pPr lvl="4" rtl="0">
              <a:spcBef>
                <a:spcPts val="0"/>
              </a:spcBef>
              <a:spcAft>
                <a:spcPts val="0"/>
              </a:spcAft>
              <a:buClr>
                <a:schemeClr val="accent4"/>
              </a:buClr>
              <a:buSzPts val="1600"/>
              <a:buNone/>
              <a:defRPr sz="2133">
                <a:solidFill>
                  <a:schemeClr val="accent4"/>
                </a:solidFill>
              </a:defRPr>
            </a:lvl5pPr>
            <a:lvl6pPr lvl="5" rtl="0">
              <a:spcBef>
                <a:spcPts val="0"/>
              </a:spcBef>
              <a:spcAft>
                <a:spcPts val="0"/>
              </a:spcAft>
              <a:buClr>
                <a:schemeClr val="accent4"/>
              </a:buClr>
              <a:buSzPts val="1600"/>
              <a:buNone/>
              <a:defRPr sz="2133">
                <a:solidFill>
                  <a:schemeClr val="accent4"/>
                </a:solidFill>
              </a:defRPr>
            </a:lvl6pPr>
            <a:lvl7pPr lvl="6" rtl="0">
              <a:spcBef>
                <a:spcPts val="0"/>
              </a:spcBef>
              <a:spcAft>
                <a:spcPts val="0"/>
              </a:spcAft>
              <a:buClr>
                <a:schemeClr val="accent4"/>
              </a:buClr>
              <a:buSzPts val="1600"/>
              <a:buNone/>
              <a:defRPr sz="2133">
                <a:solidFill>
                  <a:schemeClr val="accent4"/>
                </a:solidFill>
              </a:defRPr>
            </a:lvl7pPr>
            <a:lvl8pPr lvl="7" rtl="0">
              <a:spcBef>
                <a:spcPts val="0"/>
              </a:spcBef>
              <a:spcAft>
                <a:spcPts val="0"/>
              </a:spcAft>
              <a:buClr>
                <a:schemeClr val="accent4"/>
              </a:buClr>
              <a:buSzPts val="1600"/>
              <a:buNone/>
              <a:defRPr sz="2133">
                <a:solidFill>
                  <a:schemeClr val="accent4"/>
                </a:solidFill>
              </a:defRPr>
            </a:lvl8pPr>
            <a:lvl9pPr lvl="8" rtl="0">
              <a:spcBef>
                <a:spcPts val="0"/>
              </a:spcBef>
              <a:spcAft>
                <a:spcPts val="0"/>
              </a:spcAft>
              <a:buClr>
                <a:schemeClr val="accent4"/>
              </a:buClr>
              <a:buSzPts val="1600"/>
              <a:buNone/>
              <a:defRPr sz="2133">
                <a:solidFill>
                  <a:schemeClr val="accent4"/>
                </a:solidFill>
              </a:defRPr>
            </a:lvl9pPr>
          </a:lstStyle>
          <a:p>
            <a:endParaRPr/>
          </a:p>
        </p:txBody>
      </p:sp>
      <p:sp>
        <p:nvSpPr>
          <p:cNvPr id="108" name="Google Shape;108;p15"/>
          <p:cNvSpPr txBox="1">
            <a:spLocks noGrp="1"/>
          </p:cNvSpPr>
          <p:nvPr>
            <p:ph type="title" idx="2" hasCustomPrompt="1"/>
          </p:nvPr>
        </p:nvSpPr>
        <p:spPr>
          <a:xfrm>
            <a:off x="6248467" y="1798609"/>
            <a:ext cx="4777600" cy="9120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accent5"/>
              </a:buClr>
              <a:buSzPts val="3600"/>
              <a:buNone/>
              <a:defRPr sz="6000">
                <a:solidFill>
                  <a:schemeClr val="accent2"/>
                </a:solidFill>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109" name="Google Shape;109;p15"/>
          <p:cNvSpPr txBox="1">
            <a:spLocks noGrp="1"/>
          </p:cNvSpPr>
          <p:nvPr>
            <p:ph type="subTitle" idx="3"/>
          </p:nvPr>
        </p:nvSpPr>
        <p:spPr>
          <a:xfrm>
            <a:off x="6252067" y="2559563"/>
            <a:ext cx="4770400" cy="6604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accent4"/>
              </a:buClr>
              <a:buSzPts val="1600"/>
              <a:buNone/>
              <a:defRPr sz="2133">
                <a:solidFill>
                  <a:schemeClr val="accent4"/>
                </a:solidFill>
              </a:defRPr>
            </a:lvl1pPr>
            <a:lvl2pPr lvl="1" rtl="0">
              <a:spcBef>
                <a:spcPts val="0"/>
              </a:spcBef>
              <a:spcAft>
                <a:spcPts val="0"/>
              </a:spcAft>
              <a:buClr>
                <a:schemeClr val="accent4"/>
              </a:buClr>
              <a:buSzPts val="1600"/>
              <a:buNone/>
              <a:defRPr sz="2133">
                <a:solidFill>
                  <a:schemeClr val="accent4"/>
                </a:solidFill>
              </a:defRPr>
            </a:lvl2pPr>
            <a:lvl3pPr lvl="2" rtl="0">
              <a:spcBef>
                <a:spcPts val="0"/>
              </a:spcBef>
              <a:spcAft>
                <a:spcPts val="0"/>
              </a:spcAft>
              <a:buClr>
                <a:schemeClr val="accent4"/>
              </a:buClr>
              <a:buSzPts val="1600"/>
              <a:buNone/>
              <a:defRPr sz="2133">
                <a:solidFill>
                  <a:schemeClr val="accent4"/>
                </a:solidFill>
              </a:defRPr>
            </a:lvl3pPr>
            <a:lvl4pPr lvl="3" rtl="0">
              <a:spcBef>
                <a:spcPts val="0"/>
              </a:spcBef>
              <a:spcAft>
                <a:spcPts val="0"/>
              </a:spcAft>
              <a:buClr>
                <a:schemeClr val="accent4"/>
              </a:buClr>
              <a:buSzPts val="1600"/>
              <a:buNone/>
              <a:defRPr sz="2133">
                <a:solidFill>
                  <a:schemeClr val="accent4"/>
                </a:solidFill>
              </a:defRPr>
            </a:lvl4pPr>
            <a:lvl5pPr lvl="4" rtl="0">
              <a:spcBef>
                <a:spcPts val="0"/>
              </a:spcBef>
              <a:spcAft>
                <a:spcPts val="0"/>
              </a:spcAft>
              <a:buClr>
                <a:schemeClr val="accent4"/>
              </a:buClr>
              <a:buSzPts val="1600"/>
              <a:buNone/>
              <a:defRPr sz="2133">
                <a:solidFill>
                  <a:schemeClr val="accent4"/>
                </a:solidFill>
              </a:defRPr>
            </a:lvl5pPr>
            <a:lvl6pPr lvl="5" rtl="0">
              <a:spcBef>
                <a:spcPts val="0"/>
              </a:spcBef>
              <a:spcAft>
                <a:spcPts val="0"/>
              </a:spcAft>
              <a:buClr>
                <a:schemeClr val="accent4"/>
              </a:buClr>
              <a:buSzPts val="1600"/>
              <a:buNone/>
              <a:defRPr sz="2133">
                <a:solidFill>
                  <a:schemeClr val="accent4"/>
                </a:solidFill>
              </a:defRPr>
            </a:lvl6pPr>
            <a:lvl7pPr lvl="6" rtl="0">
              <a:spcBef>
                <a:spcPts val="0"/>
              </a:spcBef>
              <a:spcAft>
                <a:spcPts val="0"/>
              </a:spcAft>
              <a:buClr>
                <a:schemeClr val="accent4"/>
              </a:buClr>
              <a:buSzPts val="1600"/>
              <a:buNone/>
              <a:defRPr sz="2133">
                <a:solidFill>
                  <a:schemeClr val="accent4"/>
                </a:solidFill>
              </a:defRPr>
            </a:lvl7pPr>
            <a:lvl8pPr lvl="7" rtl="0">
              <a:spcBef>
                <a:spcPts val="0"/>
              </a:spcBef>
              <a:spcAft>
                <a:spcPts val="0"/>
              </a:spcAft>
              <a:buClr>
                <a:schemeClr val="accent4"/>
              </a:buClr>
              <a:buSzPts val="1600"/>
              <a:buNone/>
              <a:defRPr sz="2133">
                <a:solidFill>
                  <a:schemeClr val="accent4"/>
                </a:solidFill>
              </a:defRPr>
            </a:lvl8pPr>
            <a:lvl9pPr lvl="8" rtl="0">
              <a:spcBef>
                <a:spcPts val="0"/>
              </a:spcBef>
              <a:spcAft>
                <a:spcPts val="0"/>
              </a:spcAft>
              <a:buClr>
                <a:schemeClr val="accent4"/>
              </a:buClr>
              <a:buSzPts val="1600"/>
              <a:buNone/>
              <a:defRPr sz="2133">
                <a:solidFill>
                  <a:schemeClr val="accent4"/>
                </a:solidFill>
              </a:defRPr>
            </a:lvl9pPr>
          </a:lstStyle>
          <a:p>
            <a:endParaRPr/>
          </a:p>
        </p:txBody>
      </p:sp>
      <p:sp>
        <p:nvSpPr>
          <p:cNvPr id="110" name="Google Shape;110;p15"/>
          <p:cNvSpPr txBox="1">
            <a:spLocks noGrp="1"/>
          </p:cNvSpPr>
          <p:nvPr>
            <p:ph type="title" idx="4" hasCustomPrompt="1"/>
          </p:nvPr>
        </p:nvSpPr>
        <p:spPr>
          <a:xfrm>
            <a:off x="1134767" y="4483476"/>
            <a:ext cx="4777600" cy="9120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accent5"/>
              </a:buClr>
              <a:buSzPts val="3600"/>
              <a:buNone/>
              <a:defRPr sz="6000">
                <a:solidFill>
                  <a:schemeClr val="lt2"/>
                </a:solidFill>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111" name="Google Shape;111;p15"/>
          <p:cNvSpPr txBox="1">
            <a:spLocks noGrp="1"/>
          </p:cNvSpPr>
          <p:nvPr>
            <p:ph type="subTitle" idx="5"/>
          </p:nvPr>
        </p:nvSpPr>
        <p:spPr>
          <a:xfrm>
            <a:off x="1138367" y="5244496"/>
            <a:ext cx="4770400" cy="6604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accent4"/>
              </a:buClr>
              <a:buSzPts val="1600"/>
              <a:buNone/>
              <a:defRPr sz="2133">
                <a:solidFill>
                  <a:schemeClr val="accent4"/>
                </a:solidFill>
              </a:defRPr>
            </a:lvl1pPr>
            <a:lvl2pPr lvl="1" rtl="0">
              <a:spcBef>
                <a:spcPts val="0"/>
              </a:spcBef>
              <a:spcAft>
                <a:spcPts val="0"/>
              </a:spcAft>
              <a:buClr>
                <a:schemeClr val="accent4"/>
              </a:buClr>
              <a:buSzPts val="1600"/>
              <a:buNone/>
              <a:defRPr sz="2133">
                <a:solidFill>
                  <a:schemeClr val="accent4"/>
                </a:solidFill>
              </a:defRPr>
            </a:lvl2pPr>
            <a:lvl3pPr lvl="2" rtl="0">
              <a:spcBef>
                <a:spcPts val="0"/>
              </a:spcBef>
              <a:spcAft>
                <a:spcPts val="0"/>
              </a:spcAft>
              <a:buClr>
                <a:schemeClr val="accent4"/>
              </a:buClr>
              <a:buSzPts val="1600"/>
              <a:buNone/>
              <a:defRPr sz="2133">
                <a:solidFill>
                  <a:schemeClr val="accent4"/>
                </a:solidFill>
              </a:defRPr>
            </a:lvl3pPr>
            <a:lvl4pPr lvl="3" rtl="0">
              <a:spcBef>
                <a:spcPts val="0"/>
              </a:spcBef>
              <a:spcAft>
                <a:spcPts val="0"/>
              </a:spcAft>
              <a:buClr>
                <a:schemeClr val="accent4"/>
              </a:buClr>
              <a:buSzPts val="1600"/>
              <a:buNone/>
              <a:defRPr sz="2133">
                <a:solidFill>
                  <a:schemeClr val="accent4"/>
                </a:solidFill>
              </a:defRPr>
            </a:lvl4pPr>
            <a:lvl5pPr lvl="4" rtl="0">
              <a:spcBef>
                <a:spcPts val="0"/>
              </a:spcBef>
              <a:spcAft>
                <a:spcPts val="0"/>
              </a:spcAft>
              <a:buClr>
                <a:schemeClr val="accent4"/>
              </a:buClr>
              <a:buSzPts val="1600"/>
              <a:buNone/>
              <a:defRPr sz="2133">
                <a:solidFill>
                  <a:schemeClr val="accent4"/>
                </a:solidFill>
              </a:defRPr>
            </a:lvl5pPr>
            <a:lvl6pPr lvl="5" rtl="0">
              <a:spcBef>
                <a:spcPts val="0"/>
              </a:spcBef>
              <a:spcAft>
                <a:spcPts val="0"/>
              </a:spcAft>
              <a:buClr>
                <a:schemeClr val="accent4"/>
              </a:buClr>
              <a:buSzPts val="1600"/>
              <a:buNone/>
              <a:defRPr sz="2133">
                <a:solidFill>
                  <a:schemeClr val="accent4"/>
                </a:solidFill>
              </a:defRPr>
            </a:lvl6pPr>
            <a:lvl7pPr lvl="6" rtl="0">
              <a:spcBef>
                <a:spcPts val="0"/>
              </a:spcBef>
              <a:spcAft>
                <a:spcPts val="0"/>
              </a:spcAft>
              <a:buClr>
                <a:schemeClr val="accent4"/>
              </a:buClr>
              <a:buSzPts val="1600"/>
              <a:buNone/>
              <a:defRPr sz="2133">
                <a:solidFill>
                  <a:schemeClr val="accent4"/>
                </a:solidFill>
              </a:defRPr>
            </a:lvl7pPr>
            <a:lvl8pPr lvl="7" rtl="0">
              <a:spcBef>
                <a:spcPts val="0"/>
              </a:spcBef>
              <a:spcAft>
                <a:spcPts val="0"/>
              </a:spcAft>
              <a:buClr>
                <a:schemeClr val="accent4"/>
              </a:buClr>
              <a:buSzPts val="1600"/>
              <a:buNone/>
              <a:defRPr sz="2133">
                <a:solidFill>
                  <a:schemeClr val="accent4"/>
                </a:solidFill>
              </a:defRPr>
            </a:lvl8pPr>
            <a:lvl9pPr lvl="8" rtl="0">
              <a:spcBef>
                <a:spcPts val="0"/>
              </a:spcBef>
              <a:spcAft>
                <a:spcPts val="0"/>
              </a:spcAft>
              <a:buClr>
                <a:schemeClr val="accent4"/>
              </a:buClr>
              <a:buSzPts val="1600"/>
              <a:buNone/>
              <a:defRPr sz="2133">
                <a:solidFill>
                  <a:schemeClr val="accent4"/>
                </a:solidFill>
              </a:defRPr>
            </a:lvl9pPr>
          </a:lstStyle>
          <a:p>
            <a:endParaRPr/>
          </a:p>
        </p:txBody>
      </p:sp>
      <p:sp>
        <p:nvSpPr>
          <p:cNvPr id="112" name="Google Shape;112;p15"/>
          <p:cNvSpPr txBox="1">
            <a:spLocks noGrp="1"/>
          </p:cNvSpPr>
          <p:nvPr>
            <p:ph type="title" idx="6" hasCustomPrompt="1"/>
          </p:nvPr>
        </p:nvSpPr>
        <p:spPr>
          <a:xfrm>
            <a:off x="6248467" y="4483476"/>
            <a:ext cx="4777600" cy="9120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accent5"/>
              </a:buClr>
              <a:buSzPts val="3600"/>
              <a:buNone/>
              <a:defRPr sz="6000">
                <a:solidFill>
                  <a:schemeClr val="accent3"/>
                </a:solidFill>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113" name="Google Shape;113;p15"/>
          <p:cNvSpPr txBox="1">
            <a:spLocks noGrp="1"/>
          </p:cNvSpPr>
          <p:nvPr>
            <p:ph type="subTitle" idx="7"/>
          </p:nvPr>
        </p:nvSpPr>
        <p:spPr>
          <a:xfrm>
            <a:off x="6252067" y="5244496"/>
            <a:ext cx="4770400" cy="6604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accent4"/>
              </a:buClr>
              <a:buSzPts val="1600"/>
              <a:buNone/>
              <a:defRPr sz="2133">
                <a:solidFill>
                  <a:schemeClr val="accent4"/>
                </a:solidFill>
              </a:defRPr>
            </a:lvl1pPr>
            <a:lvl2pPr lvl="1" rtl="0">
              <a:spcBef>
                <a:spcPts val="0"/>
              </a:spcBef>
              <a:spcAft>
                <a:spcPts val="0"/>
              </a:spcAft>
              <a:buClr>
                <a:schemeClr val="accent4"/>
              </a:buClr>
              <a:buSzPts val="1600"/>
              <a:buNone/>
              <a:defRPr sz="2133">
                <a:solidFill>
                  <a:schemeClr val="accent4"/>
                </a:solidFill>
              </a:defRPr>
            </a:lvl2pPr>
            <a:lvl3pPr lvl="2" rtl="0">
              <a:spcBef>
                <a:spcPts val="0"/>
              </a:spcBef>
              <a:spcAft>
                <a:spcPts val="0"/>
              </a:spcAft>
              <a:buClr>
                <a:schemeClr val="accent4"/>
              </a:buClr>
              <a:buSzPts val="1600"/>
              <a:buNone/>
              <a:defRPr sz="2133">
                <a:solidFill>
                  <a:schemeClr val="accent4"/>
                </a:solidFill>
              </a:defRPr>
            </a:lvl3pPr>
            <a:lvl4pPr lvl="3" rtl="0">
              <a:spcBef>
                <a:spcPts val="0"/>
              </a:spcBef>
              <a:spcAft>
                <a:spcPts val="0"/>
              </a:spcAft>
              <a:buClr>
                <a:schemeClr val="accent4"/>
              </a:buClr>
              <a:buSzPts val="1600"/>
              <a:buNone/>
              <a:defRPr sz="2133">
                <a:solidFill>
                  <a:schemeClr val="accent4"/>
                </a:solidFill>
              </a:defRPr>
            </a:lvl4pPr>
            <a:lvl5pPr lvl="4" rtl="0">
              <a:spcBef>
                <a:spcPts val="0"/>
              </a:spcBef>
              <a:spcAft>
                <a:spcPts val="0"/>
              </a:spcAft>
              <a:buClr>
                <a:schemeClr val="accent4"/>
              </a:buClr>
              <a:buSzPts val="1600"/>
              <a:buNone/>
              <a:defRPr sz="2133">
                <a:solidFill>
                  <a:schemeClr val="accent4"/>
                </a:solidFill>
              </a:defRPr>
            </a:lvl5pPr>
            <a:lvl6pPr lvl="5" rtl="0">
              <a:spcBef>
                <a:spcPts val="0"/>
              </a:spcBef>
              <a:spcAft>
                <a:spcPts val="0"/>
              </a:spcAft>
              <a:buClr>
                <a:schemeClr val="accent4"/>
              </a:buClr>
              <a:buSzPts val="1600"/>
              <a:buNone/>
              <a:defRPr sz="2133">
                <a:solidFill>
                  <a:schemeClr val="accent4"/>
                </a:solidFill>
              </a:defRPr>
            </a:lvl6pPr>
            <a:lvl7pPr lvl="6" rtl="0">
              <a:spcBef>
                <a:spcPts val="0"/>
              </a:spcBef>
              <a:spcAft>
                <a:spcPts val="0"/>
              </a:spcAft>
              <a:buClr>
                <a:schemeClr val="accent4"/>
              </a:buClr>
              <a:buSzPts val="1600"/>
              <a:buNone/>
              <a:defRPr sz="2133">
                <a:solidFill>
                  <a:schemeClr val="accent4"/>
                </a:solidFill>
              </a:defRPr>
            </a:lvl7pPr>
            <a:lvl8pPr lvl="7" rtl="0">
              <a:spcBef>
                <a:spcPts val="0"/>
              </a:spcBef>
              <a:spcAft>
                <a:spcPts val="0"/>
              </a:spcAft>
              <a:buClr>
                <a:schemeClr val="accent4"/>
              </a:buClr>
              <a:buSzPts val="1600"/>
              <a:buNone/>
              <a:defRPr sz="2133">
                <a:solidFill>
                  <a:schemeClr val="accent4"/>
                </a:solidFill>
              </a:defRPr>
            </a:lvl8pPr>
            <a:lvl9pPr lvl="8" rtl="0">
              <a:spcBef>
                <a:spcPts val="0"/>
              </a:spcBef>
              <a:spcAft>
                <a:spcPts val="0"/>
              </a:spcAft>
              <a:buClr>
                <a:schemeClr val="accent4"/>
              </a:buClr>
              <a:buSzPts val="1600"/>
              <a:buNone/>
              <a:defRPr sz="2133">
                <a:solidFill>
                  <a:schemeClr val="accent4"/>
                </a:solidFill>
              </a:defRPr>
            </a:lvl9pPr>
          </a:lstStyle>
          <a:p>
            <a:endParaRPr/>
          </a:p>
        </p:txBody>
      </p:sp>
      <p:pic>
        <p:nvPicPr>
          <p:cNvPr id="114" name="Google Shape;114;p15"/>
          <p:cNvPicPr preferRelativeResize="0"/>
          <p:nvPr/>
        </p:nvPicPr>
        <p:blipFill rotWithShape="1">
          <a:blip r:embed="rId2">
            <a:alphaModFix amt="81000"/>
          </a:blip>
          <a:srcRect l="17991" t="15717" r="42275" b="2119"/>
          <a:stretch/>
        </p:blipFill>
        <p:spPr>
          <a:xfrm rot="-5400000">
            <a:off x="215550" y="-215549"/>
            <a:ext cx="2642300" cy="3073399"/>
          </a:xfrm>
          <a:prstGeom prst="rect">
            <a:avLst/>
          </a:prstGeom>
          <a:noFill/>
          <a:ln>
            <a:noFill/>
          </a:ln>
        </p:spPr>
      </p:pic>
      <p:pic>
        <p:nvPicPr>
          <p:cNvPr id="115" name="Google Shape;115;p15"/>
          <p:cNvPicPr preferRelativeResize="0"/>
          <p:nvPr/>
        </p:nvPicPr>
        <p:blipFill rotWithShape="1">
          <a:blip r:embed="rId3">
            <a:alphaModFix/>
          </a:blip>
          <a:srcRect l="35777" t="20416" r="44629" b="6302"/>
          <a:stretch/>
        </p:blipFill>
        <p:spPr>
          <a:xfrm rot="-5400000" flipH="1">
            <a:off x="9675867" y="4354567"/>
            <a:ext cx="1628667" cy="3429000"/>
          </a:xfrm>
          <a:prstGeom prst="rect">
            <a:avLst/>
          </a:prstGeom>
          <a:noFill/>
          <a:ln>
            <a:noFill/>
          </a:ln>
        </p:spPr>
      </p:pic>
    </p:spTree>
    <p:extLst>
      <p:ext uri="{BB962C8B-B14F-4D97-AF65-F5344CB8AC3E}">
        <p14:creationId xmlns:p14="http://schemas.microsoft.com/office/powerpoint/2010/main" val="35230679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16"/>
        <p:cNvGrpSpPr/>
        <p:nvPr/>
      </p:nvGrpSpPr>
      <p:grpSpPr>
        <a:xfrm>
          <a:off x="0" y="0"/>
          <a:ext cx="0" cy="0"/>
          <a:chOff x="0" y="0"/>
          <a:chExt cx="0" cy="0"/>
        </a:xfrm>
      </p:grpSpPr>
      <p:pic>
        <p:nvPicPr>
          <p:cNvPr id="117" name="Google Shape;117;p16"/>
          <p:cNvPicPr preferRelativeResize="0"/>
          <p:nvPr/>
        </p:nvPicPr>
        <p:blipFill rotWithShape="1">
          <a:blip r:embed="rId2">
            <a:alphaModFix amt="81000"/>
          </a:blip>
          <a:srcRect l="4438" r="68773" b="49972"/>
          <a:stretch/>
        </p:blipFill>
        <p:spPr>
          <a:xfrm rot="-44">
            <a:off x="5130799" y="2890749"/>
            <a:ext cx="2118935" cy="2312641"/>
          </a:xfrm>
          <a:prstGeom prst="rect">
            <a:avLst/>
          </a:prstGeom>
          <a:noFill/>
          <a:ln>
            <a:noFill/>
          </a:ln>
        </p:spPr>
      </p:pic>
      <p:pic>
        <p:nvPicPr>
          <p:cNvPr id="118" name="Google Shape;118;p16"/>
          <p:cNvPicPr preferRelativeResize="0"/>
          <p:nvPr/>
        </p:nvPicPr>
        <p:blipFill rotWithShape="1">
          <a:blip r:embed="rId3">
            <a:alphaModFix/>
          </a:blip>
          <a:srcRect l="15361"/>
          <a:stretch/>
        </p:blipFill>
        <p:spPr>
          <a:xfrm rot="10800000" flipH="1">
            <a:off x="12700" y="1787700"/>
            <a:ext cx="4127501" cy="2743200"/>
          </a:xfrm>
          <a:prstGeom prst="rect">
            <a:avLst/>
          </a:prstGeom>
          <a:noFill/>
          <a:ln>
            <a:noFill/>
          </a:ln>
        </p:spPr>
      </p:pic>
      <p:pic>
        <p:nvPicPr>
          <p:cNvPr id="119" name="Google Shape;119;p16"/>
          <p:cNvPicPr preferRelativeResize="0"/>
          <p:nvPr/>
        </p:nvPicPr>
        <p:blipFill rotWithShape="1">
          <a:blip r:embed="rId3">
            <a:alphaModFix amt="73000"/>
          </a:blip>
          <a:srcRect l="47098" t="73085" r="-2055" b="1347"/>
          <a:stretch/>
        </p:blipFill>
        <p:spPr>
          <a:xfrm rot="-10799988">
            <a:off x="6756400" y="5461008"/>
            <a:ext cx="5435600" cy="1422381"/>
          </a:xfrm>
          <a:prstGeom prst="rect">
            <a:avLst/>
          </a:prstGeom>
          <a:noFill/>
          <a:ln>
            <a:noFill/>
          </a:ln>
        </p:spPr>
      </p:pic>
      <p:sp>
        <p:nvSpPr>
          <p:cNvPr id="120" name="Google Shape;120;p16"/>
          <p:cNvSpPr txBox="1">
            <a:spLocks noGrp="1"/>
          </p:cNvSpPr>
          <p:nvPr>
            <p:ph type="title"/>
          </p:nvPr>
        </p:nvSpPr>
        <p:spPr>
          <a:xfrm>
            <a:off x="4981467" y="4409900"/>
            <a:ext cx="5558000" cy="763600"/>
          </a:xfrm>
          <a:prstGeom prst="rect">
            <a:avLst/>
          </a:prstGeom>
          <a:ln w="19050" cap="flat" cmpd="sng">
            <a:solidFill>
              <a:schemeClr val="accent4"/>
            </a:solidFill>
            <a:prstDash val="solid"/>
            <a:round/>
            <a:headEnd type="none" w="sm" len="sm"/>
            <a:tailEnd type="none" w="sm" len="sm"/>
          </a:ln>
        </p:spPr>
        <p:txBody>
          <a:bodyPr spcFirstLastPara="1" wrap="square" lIns="91425" tIns="91425" rIns="91425" bIns="91425" anchor="ctr" anchorCtr="0">
            <a:normAutofit/>
          </a:bodyPr>
          <a:lstStyle>
            <a:lvl1pPr lvl="0" algn="r" rtl="0">
              <a:spcBef>
                <a:spcPts val="0"/>
              </a:spcBef>
              <a:spcAft>
                <a:spcPts val="0"/>
              </a:spcAft>
              <a:buClr>
                <a:schemeClr val="accent5"/>
              </a:buClr>
              <a:buSzPts val="3000"/>
              <a:buNone/>
              <a:defRPr sz="2400">
                <a:solidFill>
                  <a:schemeClr val="accent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1" name="Google Shape;121;p16"/>
          <p:cNvSpPr txBox="1">
            <a:spLocks noGrp="1"/>
          </p:cNvSpPr>
          <p:nvPr>
            <p:ph type="title" idx="2"/>
          </p:nvPr>
        </p:nvSpPr>
        <p:spPr>
          <a:xfrm>
            <a:off x="1642600" y="1759000"/>
            <a:ext cx="8906800" cy="2120800"/>
          </a:xfrm>
          <a:prstGeom prst="rect">
            <a:avLst/>
          </a:prstGeom>
          <a:solidFill>
            <a:schemeClr val="accent1"/>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rmAutofit/>
          </a:bodyPr>
          <a:lstStyle>
            <a:lvl1pPr lvl="0" rtl="0">
              <a:lnSpc>
                <a:spcPct val="115000"/>
              </a:lnSpc>
              <a:spcBef>
                <a:spcPts val="0"/>
              </a:spcBef>
              <a:spcAft>
                <a:spcPts val="0"/>
              </a:spcAft>
              <a:buClr>
                <a:schemeClr val="accent4"/>
              </a:buClr>
              <a:buSzPts val="3000"/>
              <a:buFont typeface="Libre Franklin"/>
              <a:buNone/>
              <a:defRPr sz="3200" b="0">
                <a:solidFill>
                  <a:schemeClr val="accent4"/>
                </a:solidFill>
                <a:latin typeface="Libre Franklin"/>
                <a:ea typeface="Libre Franklin"/>
                <a:cs typeface="Libre Franklin"/>
                <a:sym typeface="Libre Frankli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1927212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22"/>
        <p:cNvGrpSpPr/>
        <p:nvPr/>
      </p:nvGrpSpPr>
      <p:grpSpPr>
        <a:xfrm>
          <a:off x="0" y="0"/>
          <a:ext cx="0" cy="0"/>
          <a:chOff x="0" y="0"/>
          <a:chExt cx="0" cy="0"/>
        </a:xfrm>
      </p:grpSpPr>
      <p:pic>
        <p:nvPicPr>
          <p:cNvPr id="123" name="Google Shape;123;p17"/>
          <p:cNvPicPr preferRelativeResize="0"/>
          <p:nvPr/>
        </p:nvPicPr>
        <p:blipFill rotWithShape="1">
          <a:blip r:embed="rId2">
            <a:alphaModFix amt="63000"/>
          </a:blip>
          <a:srcRect l="17995" t="44364" r="42953"/>
          <a:stretch/>
        </p:blipFill>
        <p:spPr>
          <a:xfrm>
            <a:off x="9071667" y="-11400"/>
            <a:ext cx="3120335" cy="2500600"/>
          </a:xfrm>
          <a:prstGeom prst="rect">
            <a:avLst/>
          </a:prstGeom>
          <a:noFill/>
          <a:ln>
            <a:noFill/>
          </a:ln>
        </p:spPr>
      </p:pic>
      <p:pic>
        <p:nvPicPr>
          <p:cNvPr id="124" name="Google Shape;124;p17"/>
          <p:cNvPicPr preferRelativeResize="0"/>
          <p:nvPr/>
        </p:nvPicPr>
        <p:blipFill rotWithShape="1">
          <a:blip r:embed="rId2">
            <a:alphaModFix amt="63000"/>
          </a:blip>
          <a:srcRect l="17991" t="15717" r="48423" b="2119"/>
          <a:stretch/>
        </p:blipFill>
        <p:spPr>
          <a:xfrm rot="-5400000">
            <a:off x="424200" y="-446999"/>
            <a:ext cx="2316499" cy="3187700"/>
          </a:xfrm>
          <a:prstGeom prst="rect">
            <a:avLst/>
          </a:prstGeom>
          <a:noFill/>
          <a:ln>
            <a:noFill/>
          </a:ln>
        </p:spPr>
      </p:pic>
      <p:sp>
        <p:nvSpPr>
          <p:cNvPr id="125" name="Google Shape;125;p17"/>
          <p:cNvSpPr txBox="1">
            <a:spLocks noGrp="1"/>
          </p:cNvSpPr>
          <p:nvPr>
            <p:ph type="title"/>
          </p:nvPr>
        </p:nvSpPr>
        <p:spPr>
          <a:xfrm>
            <a:off x="960000" y="516100"/>
            <a:ext cx="10272000" cy="7636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3000"/>
              <a:buNone/>
              <a:defRPr sz="4000" b="1"/>
            </a:lvl1pPr>
            <a:lvl2pPr lvl="1" rtl="0">
              <a:spcBef>
                <a:spcPts val="0"/>
              </a:spcBef>
              <a:spcAft>
                <a:spcPts val="0"/>
              </a:spcAft>
              <a:buClr>
                <a:srgbClr val="58457E"/>
              </a:buClr>
              <a:buSzPts val="2800"/>
              <a:buNone/>
              <a:defRPr>
                <a:solidFill>
                  <a:srgbClr val="58457E"/>
                </a:solidFill>
              </a:defRPr>
            </a:lvl2pPr>
            <a:lvl3pPr lvl="2" rtl="0">
              <a:spcBef>
                <a:spcPts val="0"/>
              </a:spcBef>
              <a:spcAft>
                <a:spcPts val="0"/>
              </a:spcAft>
              <a:buClr>
                <a:srgbClr val="58457E"/>
              </a:buClr>
              <a:buSzPts val="2800"/>
              <a:buNone/>
              <a:defRPr>
                <a:solidFill>
                  <a:srgbClr val="58457E"/>
                </a:solidFill>
              </a:defRPr>
            </a:lvl3pPr>
            <a:lvl4pPr lvl="3" rtl="0">
              <a:spcBef>
                <a:spcPts val="0"/>
              </a:spcBef>
              <a:spcAft>
                <a:spcPts val="0"/>
              </a:spcAft>
              <a:buClr>
                <a:srgbClr val="58457E"/>
              </a:buClr>
              <a:buSzPts val="2800"/>
              <a:buNone/>
              <a:defRPr>
                <a:solidFill>
                  <a:srgbClr val="58457E"/>
                </a:solidFill>
              </a:defRPr>
            </a:lvl4pPr>
            <a:lvl5pPr lvl="4" rtl="0">
              <a:spcBef>
                <a:spcPts val="0"/>
              </a:spcBef>
              <a:spcAft>
                <a:spcPts val="0"/>
              </a:spcAft>
              <a:buClr>
                <a:srgbClr val="58457E"/>
              </a:buClr>
              <a:buSzPts val="2800"/>
              <a:buNone/>
              <a:defRPr>
                <a:solidFill>
                  <a:srgbClr val="58457E"/>
                </a:solidFill>
              </a:defRPr>
            </a:lvl5pPr>
            <a:lvl6pPr lvl="5" rtl="0">
              <a:spcBef>
                <a:spcPts val="0"/>
              </a:spcBef>
              <a:spcAft>
                <a:spcPts val="0"/>
              </a:spcAft>
              <a:buClr>
                <a:srgbClr val="58457E"/>
              </a:buClr>
              <a:buSzPts val="2800"/>
              <a:buNone/>
              <a:defRPr>
                <a:solidFill>
                  <a:srgbClr val="58457E"/>
                </a:solidFill>
              </a:defRPr>
            </a:lvl6pPr>
            <a:lvl7pPr lvl="6" rtl="0">
              <a:spcBef>
                <a:spcPts val="0"/>
              </a:spcBef>
              <a:spcAft>
                <a:spcPts val="0"/>
              </a:spcAft>
              <a:buClr>
                <a:srgbClr val="58457E"/>
              </a:buClr>
              <a:buSzPts val="2800"/>
              <a:buNone/>
              <a:defRPr>
                <a:solidFill>
                  <a:srgbClr val="58457E"/>
                </a:solidFill>
              </a:defRPr>
            </a:lvl7pPr>
            <a:lvl8pPr lvl="7" rtl="0">
              <a:spcBef>
                <a:spcPts val="0"/>
              </a:spcBef>
              <a:spcAft>
                <a:spcPts val="0"/>
              </a:spcAft>
              <a:buClr>
                <a:srgbClr val="58457E"/>
              </a:buClr>
              <a:buSzPts val="2800"/>
              <a:buNone/>
              <a:defRPr>
                <a:solidFill>
                  <a:srgbClr val="58457E"/>
                </a:solidFill>
              </a:defRPr>
            </a:lvl8pPr>
            <a:lvl9pPr lvl="8" rtl="0">
              <a:spcBef>
                <a:spcPts val="0"/>
              </a:spcBef>
              <a:spcAft>
                <a:spcPts val="0"/>
              </a:spcAft>
              <a:buClr>
                <a:srgbClr val="58457E"/>
              </a:buClr>
              <a:buSzPts val="2800"/>
              <a:buNone/>
              <a:defRPr>
                <a:solidFill>
                  <a:srgbClr val="58457E"/>
                </a:solidFill>
              </a:defRPr>
            </a:lvl9pPr>
          </a:lstStyle>
          <a:p>
            <a:endParaRPr/>
          </a:p>
        </p:txBody>
      </p:sp>
    </p:spTree>
    <p:extLst>
      <p:ext uri="{BB962C8B-B14F-4D97-AF65-F5344CB8AC3E}">
        <p14:creationId xmlns:p14="http://schemas.microsoft.com/office/powerpoint/2010/main" val="32716225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29"/>
        <p:cNvGrpSpPr/>
        <p:nvPr/>
      </p:nvGrpSpPr>
      <p:grpSpPr>
        <a:xfrm>
          <a:off x="0" y="0"/>
          <a:ext cx="0" cy="0"/>
          <a:chOff x="0" y="0"/>
          <a:chExt cx="0" cy="0"/>
        </a:xfrm>
      </p:grpSpPr>
      <p:pic>
        <p:nvPicPr>
          <p:cNvPr id="130" name="Google Shape;130;p19"/>
          <p:cNvPicPr preferRelativeResize="0"/>
          <p:nvPr/>
        </p:nvPicPr>
        <p:blipFill rotWithShape="1">
          <a:blip r:embed="rId2">
            <a:alphaModFix amt="71000"/>
          </a:blip>
          <a:srcRect l="17993" t="44364" r="38981"/>
          <a:stretch/>
        </p:blipFill>
        <p:spPr>
          <a:xfrm>
            <a:off x="8766868" y="-11400"/>
            <a:ext cx="3437833" cy="2500600"/>
          </a:xfrm>
          <a:prstGeom prst="rect">
            <a:avLst/>
          </a:prstGeom>
          <a:noFill/>
          <a:ln>
            <a:noFill/>
          </a:ln>
        </p:spPr>
      </p:pic>
      <p:sp>
        <p:nvSpPr>
          <p:cNvPr id="131" name="Google Shape;131;p19"/>
          <p:cNvSpPr txBox="1">
            <a:spLocks noGrp="1"/>
          </p:cNvSpPr>
          <p:nvPr>
            <p:ph type="title"/>
          </p:nvPr>
        </p:nvSpPr>
        <p:spPr>
          <a:xfrm>
            <a:off x="960000" y="516100"/>
            <a:ext cx="10272000" cy="7636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3000"/>
              <a:buNone/>
              <a:defRPr sz="4000" b="1"/>
            </a:lvl1pPr>
            <a:lvl2pPr lvl="1" rtl="0">
              <a:spcBef>
                <a:spcPts val="0"/>
              </a:spcBef>
              <a:spcAft>
                <a:spcPts val="0"/>
              </a:spcAft>
              <a:buClr>
                <a:srgbClr val="58457E"/>
              </a:buClr>
              <a:buSzPts val="2800"/>
              <a:buNone/>
              <a:defRPr>
                <a:solidFill>
                  <a:srgbClr val="58457E"/>
                </a:solidFill>
              </a:defRPr>
            </a:lvl2pPr>
            <a:lvl3pPr lvl="2" rtl="0">
              <a:spcBef>
                <a:spcPts val="0"/>
              </a:spcBef>
              <a:spcAft>
                <a:spcPts val="0"/>
              </a:spcAft>
              <a:buClr>
                <a:srgbClr val="58457E"/>
              </a:buClr>
              <a:buSzPts val="2800"/>
              <a:buNone/>
              <a:defRPr>
                <a:solidFill>
                  <a:srgbClr val="58457E"/>
                </a:solidFill>
              </a:defRPr>
            </a:lvl3pPr>
            <a:lvl4pPr lvl="3" rtl="0">
              <a:spcBef>
                <a:spcPts val="0"/>
              </a:spcBef>
              <a:spcAft>
                <a:spcPts val="0"/>
              </a:spcAft>
              <a:buClr>
                <a:srgbClr val="58457E"/>
              </a:buClr>
              <a:buSzPts val="2800"/>
              <a:buNone/>
              <a:defRPr>
                <a:solidFill>
                  <a:srgbClr val="58457E"/>
                </a:solidFill>
              </a:defRPr>
            </a:lvl4pPr>
            <a:lvl5pPr lvl="4" rtl="0">
              <a:spcBef>
                <a:spcPts val="0"/>
              </a:spcBef>
              <a:spcAft>
                <a:spcPts val="0"/>
              </a:spcAft>
              <a:buClr>
                <a:srgbClr val="58457E"/>
              </a:buClr>
              <a:buSzPts val="2800"/>
              <a:buNone/>
              <a:defRPr>
                <a:solidFill>
                  <a:srgbClr val="58457E"/>
                </a:solidFill>
              </a:defRPr>
            </a:lvl5pPr>
            <a:lvl6pPr lvl="5" rtl="0">
              <a:spcBef>
                <a:spcPts val="0"/>
              </a:spcBef>
              <a:spcAft>
                <a:spcPts val="0"/>
              </a:spcAft>
              <a:buClr>
                <a:srgbClr val="58457E"/>
              </a:buClr>
              <a:buSzPts val="2800"/>
              <a:buNone/>
              <a:defRPr>
                <a:solidFill>
                  <a:srgbClr val="58457E"/>
                </a:solidFill>
              </a:defRPr>
            </a:lvl6pPr>
            <a:lvl7pPr lvl="6" rtl="0">
              <a:spcBef>
                <a:spcPts val="0"/>
              </a:spcBef>
              <a:spcAft>
                <a:spcPts val="0"/>
              </a:spcAft>
              <a:buClr>
                <a:srgbClr val="58457E"/>
              </a:buClr>
              <a:buSzPts val="2800"/>
              <a:buNone/>
              <a:defRPr>
                <a:solidFill>
                  <a:srgbClr val="58457E"/>
                </a:solidFill>
              </a:defRPr>
            </a:lvl7pPr>
            <a:lvl8pPr lvl="7" rtl="0">
              <a:spcBef>
                <a:spcPts val="0"/>
              </a:spcBef>
              <a:spcAft>
                <a:spcPts val="0"/>
              </a:spcAft>
              <a:buClr>
                <a:srgbClr val="58457E"/>
              </a:buClr>
              <a:buSzPts val="2800"/>
              <a:buNone/>
              <a:defRPr>
                <a:solidFill>
                  <a:srgbClr val="58457E"/>
                </a:solidFill>
              </a:defRPr>
            </a:lvl8pPr>
            <a:lvl9pPr lvl="8" rtl="0">
              <a:spcBef>
                <a:spcPts val="0"/>
              </a:spcBef>
              <a:spcAft>
                <a:spcPts val="0"/>
              </a:spcAft>
              <a:buClr>
                <a:srgbClr val="58457E"/>
              </a:buClr>
              <a:buSzPts val="2800"/>
              <a:buNone/>
              <a:defRPr>
                <a:solidFill>
                  <a:srgbClr val="58457E"/>
                </a:solidFill>
              </a:defRPr>
            </a:lvl9pPr>
          </a:lstStyle>
          <a:p>
            <a:endParaRPr/>
          </a:p>
        </p:txBody>
      </p:sp>
    </p:spTree>
    <p:extLst>
      <p:ext uri="{BB962C8B-B14F-4D97-AF65-F5344CB8AC3E}">
        <p14:creationId xmlns:p14="http://schemas.microsoft.com/office/powerpoint/2010/main" val="29768988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132"/>
        <p:cNvGrpSpPr/>
        <p:nvPr/>
      </p:nvGrpSpPr>
      <p:grpSpPr>
        <a:xfrm>
          <a:off x="0" y="0"/>
          <a:ext cx="0" cy="0"/>
          <a:chOff x="0" y="0"/>
          <a:chExt cx="0" cy="0"/>
        </a:xfrm>
      </p:grpSpPr>
      <p:pic>
        <p:nvPicPr>
          <p:cNvPr id="133" name="Google Shape;133;p20"/>
          <p:cNvPicPr preferRelativeResize="0"/>
          <p:nvPr/>
        </p:nvPicPr>
        <p:blipFill rotWithShape="1">
          <a:blip r:embed="rId2">
            <a:alphaModFix amt="81000"/>
          </a:blip>
          <a:srcRect l="17991" t="15717" r="48423" b="2119"/>
          <a:stretch/>
        </p:blipFill>
        <p:spPr>
          <a:xfrm rot="5400000">
            <a:off x="9439900" y="4131301"/>
            <a:ext cx="2316499" cy="3187700"/>
          </a:xfrm>
          <a:prstGeom prst="rect">
            <a:avLst/>
          </a:prstGeom>
          <a:noFill/>
          <a:ln>
            <a:noFill/>
          </a:ln>
        </p:spPr>
      </p:pic>
      <p:sp>
        <p:nvSpPr>
          <p:cNvPr id="134" name="Google Shape;134;p20"/>
          <p:cNvSpPr txBox="1">
            <a:spLocks noGrp="1"/>
          </p:cNvSpPr>
          <p:nvPr>
            <p:ph type="title"/>
          </p:nvPr>
        </p:nvSpPr>
        <p:spPr>
          <a:xfrm>
            <a:off x="960000" y="516100"/>
            <a:ext cx="10272000" cy="7636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3000"/>
              <a:buNone/>
              <a:defRPr sz="4000" b="1"/>
            </a:lvl1pPr>
            <a:lvl2pPr lvl="1" rtl="0">
              <a:spcBef>
                <a:spcPts val="0"/>
              </a:spcBef>
              <a:spcAft>
                <a:spcPts val="0"/>
              </a:spcAft>
              <a:buClr>
                <a:srgbClr val="58457E"/>
              </a:buClr>
              <a:buSzPts val="2800"/>
              <a:buNone/>
              <a:defRPr>
                <a:solidFill>
                  <a:srgbClr val="58457E"/>
                </a:solidFill>
              </a:defRPr>
            </a:lvl2pPr>
            <a:lvl3pPr lvl="2" rtl="0">
              <a:spcBef>
                <a:spcPts val="0"/>
              </a:spcBef>
              <a:spcAft>
                <a:spcPts val="0"/>
              </a:spcAft>
              <a:buClr>
                <a:srgbClr val="58457E"/>
              </a:buClr>
              <a:buSzPts val="2800"/>
              <a:buNone/>
              <a:defRPr>
                <a:solidFill>
                  <a:srgbClr val="58457E"/>
                </a:solidFill>
              </a:defRPr>
            </a:lvl3pPr>
            <a:lvl4pPr lvl="3" rtl="0">
              <a:spcBef>
                <a:spcPts val="0"/>
              </a:spcBef>
              <a:spcAft>
                <a:spcPts val="0"/>
              </a:spcAft>
              <a:buClr>
                <a:srgbClr val="58457E"/>
              </a:buClr>
              <a:buSzPts val="2800"/>
              <a:buNone/>
              <a:defRPr>
                <a:solidFill>
                  <a:srgbClr val="58457E"/>
                </a:solidFill>
              </a:defRPr>
            </a:lvl4pPr>
            <a:lvl5pPr lvl="4" rtl="0">
              <a:spcBef>
                <a:spcPts val="0"/>
              </a:spcBef>
              <a:spcAft>
                <a:spcPts val="0"/>
              </a:spcAft>
              <a:buClr>
                <a:srgbClr val="58457E"/>
              </a:buClr>
              <a:buSzPts val="2800"/>
              <a:buNone/>
              <a:defRPr>
                <a:solidFill>
                  <a:srgbClr val="58457E"/>
                </a:solidFill>
              </a:defRPr>
            </a:lvl5pPr>
            <a:lvl6pPr lvl="5" rtl="0">
              <a:spcBef>
                <a:spcPts val="0"/>
              </a:spcBef>
              <a:spcAft>
                <a:spcPts val="0"/>
              </a:spcAft>
              <a:buClr>
                <a:srgbClr val="58457E"/>
              </a:buClr>
              <a:buSzPts val="2800"/>
              <a:buNone/>
              <a:defRPr>
                <a:solidFill>
                  <a:srgbClr val="58457E"/>
                </a:solidFill>
              </a:defRPr>
            </a:lvl6pPr>
            <a:lvl7pPr lvl="6" rtl="0">
              <a:spcBef>
                <a:spcPts val="0"/>
              </a:spcBef>
              <a:spcAft>
                <a:spcPts val="0"/>
              </a:spcAft>
              <a:buClr>
                <a:srgbClr val="58457E"/>
              </a:buClr>
              <a:buSzPts val="2800"/>
              <a:buNone/>
              <a:defRPr>
                <a:solidFill>
                  <a:srgbClr val="58457E"/>
                </a:solidFill>
              </a:defRPr>
            </a:lvl7pPr>
            <a:lvl8pPr lvl="7" rtl="0">
              <a:spcBef>
                <a:spcPts val="0"/>
              </a:spcBef>
              <a:spcAft>
                <a:spcPts val="0"/>
              </a:spcAft>
              <a:buClr>
                <a:srgbClr val="58457E"/>
              </a:buClr>
              <a:buSzPts val="2800"/>
              <a:buNone/>
              <a:defRPr>
                <a:solidFill>
                  <a:srgbClr val="58457E"/>
                </a:solidFill>
              </a:defRPr>
            </a:lvl8pPr>
            <a:lvl9pPr lvl="8" rtl="0">
              <a:spcBef>
                <a:spcPts val="0"/>
              </a:spcBef>
              <a:spcAft>
                <a:spcPts val="0"/>
              </a:spcAft>
              <a:buClr>
                <a:srgbClr val="58457E"/>
              </a:buClr>
              <a:buSzPts val="2800"/>
              <a:buNone/>
              <a:defRPr>
                <a:solidFill>
                  <a:srgbClr val="58457E"/>
                </a:solidFill>
              </a:defRPr>
            </a:lvl9pPr>
          </a:lstStyle>
          <a:p>
            <a:endParaRPr/>
          </a:p>
        </p:txBody>
      </p:sp>
      <p:pic>
        <p:nvPicPr>
          <p:cNvPr id="135" name="Google Shape;135;p20"/>
          <p:cNvPicPr preferRelativeResize="0"/>
          <p:nvPr/>
        </p:nvPicPr>
        <p:blipFill rotWithShape="1">
          <a:blip r:embed="rId3">
            <a:alphaModFix amt="81000"/>
          </a:blip>
          <a:srcRect l="4438" r="68773" b="49972"/>
          <a:stretch/>
        </p:blipFill>
        <p:spPr>
          <a:xfrm rot="-44">
            <a:off x="-887468" y="-572751"/>
            <a:ext cx="2118935" cy="2312641"/>
          </a:xfrm>
          <a:prstGeom prst="rect">
            <a:avLst/>
          </a:prstGeom>
          <a:noFill/>
          <a:ln>
            <a:noFill/>
          </a:ln>
        </p:spPr>
      </p:pic>
    </p:spTree>
    <p:extLst>
      <p:ext uri="{BB962C8B-B14F-4D97-AF65-F5344CB8AC3E}">
        <p14:creationId xmlns:p14="http://schemas.microsoft.com/office/powerpoint/2010/main" val="42182199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136"/>
        <p:cNvGrpSpPr/>
        <p:nvPr/>
      </p:nvGrpSpPr>
      <p:grpSpPr>
        <a:xfrm>
          <a:off x="0" y="0"/>
          <a:ext cx="0" cy="0"/>
          <a:chOff x="0" y="0"/>
          <a:chExt cx="0" cy="0"/>
        </a:xfrm>
      </p:grpSpPr>
      <p:pic>
        <p:nvPicPr>
          <p:cNvPr id="137" name="Google Shape;137;p21"/>
          <p:cNvPicPr preferRelativeResize="0"/>
          <p:nvPr/>
        </p:nvPicPr>
        <p:blipFill rotWithShape="1">
          <a:blip r:embed="rId2">
            <a:alphaModFix amt="81000"/>
          </a:blip>
          <a:srcRect l="17991" t="15717" r="48423" b="2119"/>
          <a:stretch/>
        </p:blipFill>
        <p:spPr>
          <a:xfrm rot="-5400000" flipH="1">
            <a:off x="435600" y="4105901"/>
            <a:ext cx="2316499" cy="3187700"/>
          </a:xfrm>
          <a:prstGeom prst="rect">
            <a:avLst/>
          </a:prstGeom>
          <a:noFill/>
          <a:ln>
            <a:noFill/>
          </a:ln>
        </p:spPr>
      </p:pic>
      <p:sp>
        <p:nvSpPr>
          <p:cNvPr id="138" name="Google Shape;138;p21"/>
          <p:cNvSpPr txBox="1">
            <a:spLocks noGrp="1"/>
          </p:cNvSpPr>
          <p:nvPr>
            <p:ph type="title"/>
          </p:nvPr>
        </p:nvSpPr>
        <p:spPr>
          <a:xfrm>
            <a:off x="960000" y="516100"/>
            <a:ext cx="10272000" cy="7636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3000"/>
              <a:buNone/>
              <a:defRPr sz="4000" b="1"/>
            </a:lvl1pPr>
            <a:lvl2pPr lvl="1" rtl="0">
              <a:spcBef>
                <a:spcPts val="0"/>
              </a:spcBef>
              <a:spcAft>
                <a:spcPts val="0"/>
              </a:spcAft>
              <a:buClr>
                <a:srgbClr val="58457E"/>
              </a:buClr>
              <a:buSzPts val="2800"/>
              <a:buNone/>
              <a:defRPr>
                <a:solidFill>
                  <a:srgbClr val="58457E"/>
                </a:solidFill>
              </a:defRPr>
            </a:lvl2pPr>
            <a:lvl3pPr lvl="2" rtl="0">
              <a:spcBef>
                <a:spcPts val="0"/>
              </a:spcBef>
              <a:spcAft>
                <a:spcPts val="0"/>
              </a:spcAft>
              <a:buClr>
                <a:srgbClr val="58457E"/>
              </a:buClr>
              <a:buSzPts val="2800"/>
              <a:buNone/>
              <a:defRPr>
                <a:solidFill>
                  <a:srgbClr val="58457E"/>
                </a:solidFill>
              </a:defRPr>
            </a:lvl3pPr>
            <a:lvl4pPr lvl="3" rtl="0">
              <a:spcBef>
                <a:spcPts val="0"/>
              </a:spcBef>
              <a:spcAft>
                <a:spcPts val="0"/>
              </a:spcAft>
              <a:buClr>
                <a:srgbClr val="58457E"/>
              </a:buClr>
              <a:buSzPts val="2800"/>
              <a:buNone/>
              <a:defRPr>
                <a:solidFill>
                  <a:srgbClr val="58457E"/>
                </a:solidFill>
              </a:defRPr>
            </a:lvl4pPr>
            <a:lvl5pPr lvl="4" rtl="0">
              <a:spcBef>
                <a:spcPts val="0"/>
              </a:spcBef>
              <a:spcAft>
                <a:spcPts val="0"/>
              </a:spcAft>
              <a:buClr>
                <a:srgbClr val="58457E"/>
              </a:buClr>
              <a:buSzPts val="2800"/>
              <a:buNone/>
              <a:defRPr>
                <a:solidFill>
                  <a:srgbClr val="58457E"/>
                </a:solidFill>
              </a:defRPr>
            </a:lvl5pPr>
            <a:lvl6pPr lvl="5" rtl="0">
              <a:spcBef>
                <a:spcPts val="0"/>
              </a:spcBef>
              <a:spcAft>
                <a:spcPts val="0"/>
              </a:spcAft>
              <a:buClr>
                <a:srgbClr val="58457E"/>
              </a:buClr>
              <a:buSzPts val="2800"/>
              <a:buNone/>
              <a:defRPr>
                <a:solidFill>
                  <a:srgbClr val="58457E"/>
                </a:solidFill>
              </a:defRPr>
            </a:lvl6pPr>
            <a:lvl7pPr lvl="6" rtl="0">
              <a:spcBef>
                <a:spcPts val="0"/>
              </a:spcBef>
              <a:spcAft>
                <a:spcPts val="0"/>
              </a:spcAft>
              <a:buClr>
                <a:srgbClr val="58457E"/>
              </a:buClr>
              <a:buSzPts val="2800"/>
              <a:buNone/>
              <a:defRPr>
                <a:solidFill>
                  <a:srgbClr val="58457E"/>
                </a:solidFill>
              </a:defRPr>
            </a:lvl7pPr>
            <a:lvl8pPr lvl="7" rtl="0">
              <a:spcBef>
                <a:spcPts val="0"/>
              </a:spcBef>
              <a:spcAft>
                <a:spcPts val="0"/>
              </a:spcAft>
              <a:buClr>
                <a:srgbClr val="58457E"/>
              </a:buClr>
              <a:buSzPts val="2800"/>
              <a:buNone/>
              <a:defRPr>
                <a:solidFill>
                  <a:srgbClr val="58457E"/>
                </a:solidFill>
              </a:defRPr>
            </a:lvl8pPr>
            <a:lvl9pPr lvl="8" rtl="0">
              <a:spcBef>
                <a:spcPts val="0"/>
              </a:spcBef>
              <a:spcAft>
                <a:spcPts val="0"/>
              </a:spcAft>
              <a:buClr>
                <a:srgbClr val="58457E"/>
              </a:buClr>
              <a:buSzPts val="2800"/>
              <a:buNone/>
              <a:defRPr>
                <a:solidFill>
                  <a:srgbClr val="58457E"/>
                </a:solidFill>
              </a:defRPr>
            </a:lvl9pPr>
          </a:lstStyle>
          <a:p>
            <a:endParaRPr/>
          </a:p>
        </p:txBody>
      </p:sp>
    </p:spTree>
    <p:extLst>
      <p:ext uri="{BB962C8B-B14F-4D97-AF65-F5344CB8AC3E}">
        <p14:creationId xmlns:p14="http://schemas.microsoft.com/office/powerpoint/2010/main" val="18167693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6">
  <p:cSld name="Title only 6">
    <p:spTree>
      <p:nvGrpSpPr>
        <p:cNvPr id="1" name="Shape 139"/>
        <p:cNvGrpSpPr/>
        <p:nvPr/>
      </p:nvGrpSpPr>
      <p:grpSpPr>
        <a:xfrm>
          <a:off x="0" y="0"/>
          <a:ext cx="0" cy="0"/>
          <a:chOff x="0" y="0"/>
          <a:chExt cx="0" cy="0"/>
        </a:xfrm>
      </p:grpSpPr>
      <p:pic>
        <p:nvPicPr>
          <p:cNvPr id="140" name="Google Shape;140;p22"/>
          <p:cNvPicPr preferRelativeResize="0"/>
          <p:nvPr/>
        </p:nvPicPr>
        <p:blipFill rotWithShape="1">
          <a:blip r:embed="rId2">
            <a:alphaModFix/>
          </a:blip>
          <a:srcRect l="35778" t="20420" r="41267" b="32354"/>
          <a:stretch/>
        </p:blipFill>
        <p:spPr>
          <a:xfrm rot="-5400000">
            <a:off x="-186858" y="-276466"/>
            <a:ext cx="1808735" cy="2094767"/>
          </a:xfrm>
          <a:prstGeom prst="rect">
            <a:avLst/>
          </a:prstGeom>
          <a:noFill/>
          <a:ln>
            <a:noFill/>
          </a:ln>
        </p:spPr>
      </p:pic>
      <p:pic>
        <p:nvPicPr>
          <p:cNvPr id="141" name="Google Shape;141;p22"/>
          <p:cNvPicPr preferRelativeResize="0"/>
          <p:nvPr/>
        </p:nvPicPr>
        <p:blipFill rotWithShape="1">
          <a:blip r:embed="rId3">
            <a:alphaModFix amt="71000"/>
          </a:blip>
          <a:srcRect l="17991" t="24840" r="36599"/>
          <a:stretch/>
        </p:blipFill>
        <p:spPr>
          <a:xfrm rot="10800000" flipH="1">
            <a:off x="8720301" y="3628101"/>
            <a:ext cx="3469068" cy="3229900"/>
          </a:xfrm>
          <a:prstGeom prst="rect">
            <a:avLst/>
          </a:prstGeom>
          <a:noFill/>
          <a:ln>
            <a:noFill/>
          </a:ln>
        </p:spPr>
      </p:pic>
    </p:spTree>
    <p:extLst>
      <p:ext uri="{BB962C8B-B14F-4D97-AF65-F5344CB8AC3E}">
        <p14:creationId xmlns:p14="http://schemas.microsoft.com/office/powerpoint/2010/main" val="40902312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42"/>
        <p:cNvGrpSpPr/>
        <p:nvPr/>
      </p:nvGrpSpPr>
      <p:grpSpPr>
        <a:xfrm>
          <a:off x="0" y="0"/>
          <a:ext cx="0" cy="0"/>
          <a:chOff x="0" y="0"/>
          <a:chExt cx="0" cy="0"/>
        </a:xfrm>
      </p:grpSpPr>
      <p:sp>
        <p:nvSpPr>
          <p:cNvPr id="143" name="Google Shape;143;p23"/>
          <p:cNvSpPr txBox="1">
            <a:spLocks noGrp="1"/>
          </p:cNvSpPr>
          <p:nvPr>
            <p:ph type="subTitle" idx="1"/>
          </p:nvPr>
        </p:nvSpPr>
        <p:spPr>
          <a:xfrm>
            <a:off x="1431977" y="3389633"/>
            <a:ext cx="3330000" cy="1862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8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4" name="Google Shape;144;p23"/>
          <p:cNvSpPr txBox="1">
            <a:spLocks noGrp="1"/>
          </p:cNvSpPr>
          <p:nvPr>
            <p:ph type="title"/>
          </p:nvPr>
        </p:nvSpPr>
        <p:spPr>
          <a:xfrm>
            <a:off x="1431964" y="1648133"/>
            <a:ext cx="3330000" cy="14760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rgbClr val="58457E"/>
              </a:buClr>
              <a:buSzPts val="3000"/>
              <a:buNone/>
              <a:defRPr sz="4000">
                <a:solidFill>
                  <a:srgbClr val="58457E"/>
                </a:solidFill>
              </a:defRPr>
            </a:lvl1pPr>
            <a:lvl2pPr lvl="1" rtl="0">
              <a:spcBef>
                <a:spcPts val="0"/>
              </a:spcBef>
              <a:spcAft>
                <a:spcPts val="0"/>
              </a:spcAft>
              <a:buClr>
                <a:srgbClr val="58457E"/>
              </a:buClr>
              <a:buSzPts val="2800"/>
              <a:buNone/>
              <a:defRPr>
                <a:solidFill>
                  <a:srgbClr val="58457E"/>
                </a:solidFill>
              </a:defRPr>
            </a:lvl2pPr>
            <a:lvl3pPr lvl="2" rtl="0">
              <a:spcBef>
                <a:spcPts val="0"/>
              </a:spcBef>
              <a:spcAft>
                <a:spcPts val="0"/>
              </a:spcAft>
              <a:buClr>
                <a:srgbClr val="58457E"/>
              </a:buClr>
              <a:buSzPts val="2800"/>
              <a:buNone/>
              <a:defRPr>
                <a:solidFill>
                  <a:srgbClr val="58457E"/>
                </a:solidFill>
              </a:defRPr>
            </a:lvl3pPr>
            <a:lvl4pPr lvl="3" rtl="0">
              <a:spcBef>
                <a:spcPts val="0"/>
              </a:spcBef>
              <a:spcAft>
                <a:spcPts val="0"/>
              </a:spcAft>
              <a:buClr>
                <a:srgbClr val="58457E"/>
              </a:buClr>
              <a:buSzPts val="2800"/>
              <a:buNone/>
              <a:defRPr>
                <a:solidFill>
                  <a:srgbClr val="58457E"/>
                </a:solidFill>
              </a:defRPr>
            </a:lvl4pPr>
            <a:lvl5pPr lvl="4" rtl="0">
              <a:spcBef>
                <a:spcPts val="0"/>
              </a:spcBef>
              <a:spcAft>
                <a:spcPts val="0"/>
              </a:spcAft>
              <a:buClr>
                <a:srgbClr val="58457E"/>
              </a:buClr>
              <a:buSzPts val="2800"/>
              <a:buNone/>
              <a:defRPr>
                <a:solidFill>
                  <a:srgbClr val="58457E"/>
                </a:solidFill>
              </a:defRPr>
            </a:lvl5pPr>
            <a:lvl6pPr lvl="5" rtl="0">
              <a:spcBef>
                <a:spcPts val="0"/>
              </a:spcBef>
              <a:spcAft>
                <a:spcPts val="0"/>
              </a:spcAft>
              <a:buClr>
                <a:srgbClr val="58457E"/>
              </a:buClr>
              <a:buSzPts val="2800"/>
              <a:buNone/>
              <a:defRPr>
                <a:solidFill>
                  <a:srgbClr val="58457E"/>
                </a:solidFill>
              </a:defRPr>
            </a:lvl6pPr>
            <a:lvl7pPr lvl="6" rtl="0">
              <a:spcBef>
                <a:spcPts val="0"/>
              </a:spcBef>
              <a:spcAft>
                <a:spcPts val="0"/>
              </a:spcAft>
              <a:buClr>
                <a:srgbClr val="58457E"/>
              </a:buClr>
              <a:buSzPts val="2800"/>
              <a:buNone/>
              <a:defRPr>
                <a:solidFill>
                  <a:srgbClr val="58457E"/>
                </a:solidFill>
              </a:defRPr>
            </a:lvl7pPr>
            <a:lvl8pPr lvl="7" rtl="0">
              <a:spcBef>
                <a:spcPts val="0"/>
              </a:spcBef>
              <a:spcAft>
                <a:spcPts val="0"/>
              </a:spcAft>
              <a:buClr>
                <a:srgbClr val="58457E"/>
              </a:buClr>
              <a:buSzPts val="2800"/>
              <a:buNone/>
              <a:defRPr>
                <a:solidFill>
                  <a:srgbClr val="58457E"/>
                </a:solidFill>
              </a:defRPr>
            </a:lvl8pPr>
            <a:lvl9pPr lvl="8" rtl="0">
              <a:spcBef>
                <a:spcPts val="0"/>
              </a:spcBef>
              <a:spcAft>
                <a:spcPts val="0"/>
              </a:spcAft>
              <a:buClr>
                <a:srgbClr val="58457E"/>
              </a:buClr>
              <a:buSzPts val="2800"/>
              <a:buNone/>
              <a:defRPr>
                <a:solidFill>
                  <a:srgbClr val="58457E"/>
                </a:solidFill>
              </a:defRPr>
            </a:lvl9pPr>
          </a:lstStyle>
          <a:p>
            <a:endParaRPr/>
          </a:p>
        </p:txBody>
      </p:sp>
      <p:pic>
        <p:nvPicPr>
          <p:cNvPr id="145" name="Google Shape;145;p23"/>
          <p:cNvPicPr preferRelativeResize="0"/>
          <p:nvPr/>
        </p:nvPicPr>
        <p:blipFill rotWithShape="1">
          <a:blip r:embed="rId2">
            <a:alphaModFix amt="63000"/>
          </a:blip>
          <a:srcRect l="17995" t="44364" r="42953"/>
          <a:stretch/>
        </p:blipFill>
        <p:spPr>
          <a:xfrm>
            <a:off x="9071667" y="-11400"/>
            <a:ext cx="3120335" cy="2500600"/>
          </a:xfrm>
          <a:prstGeom prst="rect">
            <a:avLst/>
          </a:prstGeom>
          <a:noFill/>
          <a:ln>
            <a:noFill/>
          </a:ln>
        </p:spPr>
      </p:pic>
      <p:pic>
        <p:nvPicPr>
          <p:cNvPr id="146" name="Google Shape;146;p23"/>
          <p:cNvPicPr preferRelativeResize="0"/>
          <p:nvPr/>
        </p:nvPicPr>
        <p:blipFill rotWithShape="1">
          <a:blip r:embed="rId3">
            <a:alphaModFix amt="81000"/>
          </a:blip>
          <a:srcRect l="4438" r="68773" b="49972"/>
          <a:stretch/>
        </p:blipFill>
        <p:spPr>
          <a:xfrm rot="-46">
            <a:off x="-879267" y="-430518"/>
            <a:ext cx="2311235" cy="2522519"/>
          </a:xfrm>
          <a:prstGeom prst="rect">
            <a:avLst/>
          </a:prstGeom>
          <a:noFill/>
          <a:ln>
            <a:noFill/>
          </a:ln>
        </p:spPr>
      </p:pic>
    </p:spTree>
    <p:extLst>
      <p:ext uri="{BB962C8B-B14F-4D97-AF65-F5344CB8AC3E}">
        <p14:creationId xmlns:p14="http://schemas.microsoft.com/office/powerpoint/2010/main" val="1498102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5"/>
        <p:cNvGrpSpPr/>
        <p:nvPr/>
      </p:nvGrpSpPr>
      <p:grpSpPr>
        <a:xfrm>
          <a:off x="0" y="0"/>
          <a:ext cx="0" cy="0"/>
          <a:chOff x="0" y="0"/>
          <a:chExt cx="0" cy="0"/>
        </a:xfrm>
      </p:grpSpPr>
      <p:pic>
        <p:nvPicPr>
          <p:cNvPr id="16" name="Google Shape;16;p3"/>
          <p:cNvPicPr preferRelativeResize="0"/>
          <p:nvPr/>
        </p:nvPicPr>
        <p:blipFill rotWithShape="1">
          <a:blip r:embed="rId2">
            <a:alphaModFix amt="81000"/>
          </a:blip>
          <a:srcRect l="4438" r="68773" b="49972"/>
          <a:stretch/>
        </p:blipFill>
        <p:spPr>
          <a:xfrm rot="-3291236">
            <a:off x="9064405" y="3880390"/>
            <a:ext cx="2507127" cy="2736321"/>
          </a:xfrm>
          <a:prstGeom prst="rect">
            <a:avLst/>
          </a:prstGeom>
          <a:noFill/>
          <a:ln>
            <a:noFill/>
          </a:ln>
        </p:spPr>
      </p:pic>
      <p:pic>
        <p:nvPicPr>
          <p:cNvPr id="17" name="Google Shape;17;p3"/>
          <p:cNvPicPr preferRelativeResize="0"/>
          <p:nvPr/>
        </p:nvPicPr>
        <p:blipFill rotWithShape="1">
          <a:blip r:embed="rId2">
            <a:alphaModFix amt="81000"/>
          </a:blip>
          <a:srcRect l="4438" r="68773" b="49972"/>
          <a:stretch/>
        </p:blipFill>
        <p:spPr>
          <a:xfrm rot="2329324">
            <a:off x="2662057" y="-184387"/>
            <a:ext cx="2818851" cy="3076539"/>
          </a:xfrm>
          <a:prstGeom prst="rect">
            <a:avLst/>
          </a:prstGeom>
          <a:noFill/>
          <a:ln>
            <a:noFill/>
          </a:ln>
        </p:spPr>
      </p:pic>
      <p:sp>
        <p:nvSpPr>
          <p:cNvPr id="18" name="Google Shape;18;p3"/>
          <p:cNvSpPr txBox="1">
            <a:spLocks noGrp="1"/>
          </p:cNvSpPr>
          <p:nvPr>
            <p:ph type="title"/>
          </p:nvPr>
        </p:nvSpPr>
        <p:spPr>
          <a:xfrm>
            <a:off x="4991123" y="2057500"/>
            <a:ext cx="5323200" cy="19144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accent5"/>
              </a:buClr>
              <a:buSzPts val="3600"/>
              <a:buNone/>
              <a:defRPr sz="6000">
                <a:solidFill>
                  <a:schemeClr val="accent5"/>
                </a:solidFill>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19" name="Google Shape;19;p3"/>
          <p:cNvSpPr txBox="1">
            <a:spLocks noGrp="1"/>
          </p:cNvSpPr>
          <p:nvPr>
            <p:ph type="subTitle" idx="1"/>
          </p:nvPr>
        </p:nvSpPr>
        <p:spPr>
          <a:xfrm>
            <a:off x="4991123" y="3971700"/>
            <a:ext cx="4357600" cy="904000"/>
          </a:xfrm>
          <a:prstGeom prst="rect">
            <a:avLst/>
          </a:prstGeom>
        </p:spPr>
        <p:txBody>
          <a:bodyPr spcFirstLastPara="1" wrap="square" lIns="91425" tIns="91425" rIns="91425" bIns="91425" anchor="t" anchorCtr="0">
            <a:normAutofit/>
          </a:bodyPr>
          <a:lstStyle>
            <a:lvl1pPr lvl="0" rtl="0">
              <a:spcBef>
                <a:spcPts val="0"/>
              </a:spcBef>
              <a:spcAft>
                <a:spcPts val="0"/>
              </a:spcAft>
              <a:buSzPts val="1800"/>
              <a:buNone/>
              <a:defRPr sz="2133"/>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 name="Google Shape;20;p3"/>
          <p:cNvSpPr txBox="1">
            <a:spLocks noGrp="1"/>
          </p:cNvSpPr>
          <p:nvPr>
            <p:ph type="title" idx="2" hasCustomPrompt="1"/>
          </p:nvPr>
        </p:nvSpPr>
        <p:spPr>
          <a:xfrm>
            <a:off x="1682157" y="2316900"/>
            <a:ext cx="2187200" cy="1854400"/>
          </a:xfrm>
          <a:prstGeom prst="rect">
            <a:avLst/>
          </a:prstGeom>
        </p:spPr>
        <p:txBody>
          <a:bodyPr spcFirstLastPara="1" wrap="square" lIns="91425" tIns="91425" rIns="91425" bIns="91425" anchor="ctr" anchorCtr="0">
            <a:normAutofit/>
          </a:bodyPr>
          <a:lstStyle>
            <a:lvl1pPr lvl="0" rtl="0">
              <a:spcBef>
                <a:spcPts val="0"/>
              </a:spcBef>
              <a:spcAft>
                <a:spcPts val="0"/>
              </a:spcAft>
              <a:buSzPts val="7200"/>
              <a:buNone/>
              <a:defRPr sz="12000">
                <a:solidFill>
                  <a:schemeClr val="dk2"/>
                </a:solidFill>
              </a:defRPr>
            </a:lvl1pPr>
            <a:lvl2pPr lvl="1" algn="ctr" rtl="0">
              <a:spcBef>
                <a:spcPts val="0"/>
              </a:spcBef>
              <a:spcAft>
                <a:spcPts val="0"/>
              </a:spcAft>
              <a:buSzPts val="7200"/>
              <a:buNone/>
              <a:defRPr sz="9600"/>
            </a:lvl2pPr>
            <a:lvl3pPr lvl="2" algn="ctr" rtl="0">
              <a:spcBef>
                <a:spcPts val="0"/>
              </a:spcBef>
              <a:spcAft>
                <a:spcPts val="0"/>
              </a:spcAft>
              <a:buSzPts val="7200"/>
              <a:buNone/>
              <a:defRPr sz="9600"/>
            </a:lvl3pPr>
            <a:lvl4pPr lvl="3" algn="ctr" rtl="0">
              <a:spcBef>
                <a:spcPts val="0"/>
              </a:spcBef>
              <a:spcAft>
                <a:spcPts val="0"/>
              </a:spcAft>
              <a:buSzPts val="7200"/>
              <a:buNone/>
              <a:defRPr sz="9600"/>
            </a:lvl4pPr>
            <a:lvl5pPr lvl="4" algn="ctr" rtl="0">
              <a:spcBef>
                <a:spcPts val="0"/>
              </a:spcBef>
              <a:spcAft>
                <a:spcPts val="0"/>
              </a:spcAft>
              <a:buSzPts val="7200"/>
              <a:buNone/>
              <a:defRPr sz="9600"/>
            </a:lvl5pPr>
            <a:lvl6pPr lvl="5" algn="ctr" rtl="0">
              <a:spcBef>
                <a:spcPts val="0"/>
              </a:spcBef>
              <a:spcAft>
                <a:spcPts val="0"/>
              </a:spcAft>
              <a:buSzPts val="7200"/>
              <a:buNone/>
              <a:defRPr sz="9600"/>
            </a:lvl6pPr>
            <a:lvl7pPr lvl="6" algn="ctr" rtl="0">
              <a:spcBef>
                <a:spcPts val="0"/>
              </a:spcBef>
              <a:spcAft>
                <a:spcPts val="0"/>
              </a:spcAft>
              <a:buSzPts val="7200"/>
              <a:buNone/>
              <a:defRPr sz="9600"/>
            </a:lvl7pPr>
            <a:lvl8pPr lvl="7" algn="ctr" rtl="0">
              <a:spcBef>
                <a:spcPts val="0"/>
              </a:spcBef>
              <a:spcAft>
                <a:spcPts val="0"/>
              </a:spcAft>
              <a:buSzPts val="7200"/>
              <a:buNone/>
              <a:defRPr sz="9600"/>
            </a:lvl8pPr>
            <a:lvl9pPr lvl="8" algn="ctr" rtl="0">
              <a:spcBef>
                <a:spcPts val="0"/>
              </a:spcBef>
              <a:spcAft>
                <a:spcPts val="0"/>
              </a:spcAft>
              <a:buSzPts val="7200"/>
              <a:buNone/>
              <a:defRPr sz="9600"/>
            </a:lvl9pPr>
          </a:lstStyle>
          <a:p>
            <a:r>
              <a:t>xx%</a:t>
            </a:r>
          </a:p>
        </p:txBody>
      </p:sp>
      <p:pic>
        <p:nvPicPr>
          <p:cNvPr id="21" name="Google Shape;21;p3"/>
          <p:cNvPicPr preferRelativeResize="0"/>
          <p:nvPr/>
        </p:nvPicPr>
        <p:blipFill rotWithShape="1">
          <a:blip r:embed="rId3">
            <a:alphaModFix/>
          </a:blip>
          <a:srcRect l="35779" t="19072" r="45405" b="35668"/>
          <a:stretch/>
        </p:blipFill>
        <p:spPr>
          <a:xfrm flipH="1">
            <a:off x="-1" y="4430968"/>
            <a:ext cx="1792335" cy="2427033"/>
          </a:xfrm>
          <a:prstGeom prst="rect">
            <a:avLst/>
          </a:prstGeom>
          <a:noFill/>
          <a:ln>
            <a:noFill/>
          </a:ln>
        </p:spPr>
      </p:pic>
    </p:spTree>
    <p:extLst>
      <p:ext uri="{BB962C8B-B14F-4D97-AF65-F5344CB8AC3E}">
        <p14:creationId xmlns:p14="http://schemas.microsoft.com/office/powerpoint/2010/main" val="37792645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52"/>
        <p:cNvGrpSpPr/>
        <p:nvPr/>
      </p:nvGrpSpPr>
      <p:grpSpPr>
        <a:xfrm>
          <a:off x="0" y="0"/>
          <a:ext cx="0" cy="0"/>
          <a:chOff x="0" y="0"/>
          <a:chExt cx="0" cy="0"/>
        </a:xfrm>
      </p:grpSpPr>
      <p:sp>
        <p:nvSpPr>
          <p:cNvPr id="153" name="Google Shape;153;p25"/>
          <p:cNvSpPr txBox="1">
            <a:spLocks noGrp="1"/>
          </p:cNvSpPr>
          <p:nvPr>
            <p:ph type="subTitle" idx="1"/>
          </p:nvPr>
        </p:nvSpPr>
        <p:spPr>
          <a:xfrm>
            <a:off x="1436805" y="1734533"/>
            <a:ext cx="3717600" cy="7240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2"/>
              </a:buClr>
              <a:buSzPts val="1800"/>
              <a:buFont typeface="Questrial"/>
              <a:buNone/>
              <a:defRPr sz="2400" b="1">
                <a:solidFill>
                  <a:schemeClr val="accent3"/>
                </a:solidFill>
                <a:latin typeface="Questrial"/>
                <a:ea typeface="Questrial"/>
                <a:cs typeface="Questrial"/>
                <a:sym typeface="Questrial"/>
              </a:defRPr>
            </a:lvl1pPr>
            <a:lvl2pPr lvl="1" algn="ctr" rtl="0">
              <a:lnSpc>
                <a:spcPct val="100000"/>
              </a:lnSpc>
              <a:spcBef>
                <a:spcPts val="0"/>
              </a:spcBef>
              <a:spcAft>
                <a:spcPts val="0"/>
              </a:spcAft>
              <a:buClr>
                <a:schemeClr val="dk2"/>
              </a:buClr>
              <a:buSzPts val="1800"/>
              <a:buFont typeface="Lora"/>
              <a:buNone/>
              <a:defRPr sz="2400">
                <a:solidFill>
                  <a:schemeClr val="dk2"/>
                </a:solidFill>
                <a:latin typeface="Lora"/>
                <a:ea typeface="Lora"/>
                <a:cs typeface="Lora"/>
                <a:sym typeface="Lora"/>
              </a:defRPr>
            </a:lvl2pPr>
            <a:lvl3pPr lvl="2" algn="ctr" rtl="0">
              <a:lnSpc>
                <a:spcPct val="100000"/>
              </a:lnSpc>
              <a:spcBef>
                <a:spcPts val="0"/>
              </a:spcBef>
              <a:spcAft>
                <a:spcPts val="0"/>
              </a:spcAft>
              <a:buClr>
                <a:schemeClr val="dk2"/>
              </a:buClr>
              <a:buSzPts val="1800"/>
              <a:buFont typeface="Lora"/>
              <a:buNone/>
              <a:defRPr sz="2400">
                <a:solidFill>
                  <a:schemeClr val="dk2"/>
                </a:solidFill>
                <a:latin typeface="Lora"/>
                <a:ea typeface="Lora"/>
                <a:cs typeface="Lora"/>
                <a:sym typeface="Lora"/>
              </a:defRPr>
            </a:lvl3pPr>
            <a:lvl4pPr lvl="3" algn="ctr" rtl="0">
              <a:lnSpc>
                <a:spcPct val="100000"/>
              </a:lnSpc>
              <a:spcBef>
                <a:spcPts val="0"/>
              </a:spcBef>
              <a:spcAft>
                <a:spcPts val="0"/>
              </a:spcAft>
              <a:buClr>
                <a:schemeClr val="dk2"/>
              </a:buClr>
              <a:buSzPts val="1800"/>
              <a:buFont typeface="Lora"/>
              <a:buNone/>
              <a:defRPr sz="2400">
                <a:solidFill>
                  <a:schemeClr val="dk2"/>
                </a:solidFill>
                <a:latin typeface="Lora"/>
                <a:ea typeface="Lora"/>
                <a:cs typeface="Lora"/>
                <a:sym typeface="Lora"/>
              </a:defRPr>
            </a:lvl4pPr>
            <a:lvl5pPr lvl="4" algn="ctr" rtl="0">
              <a:lnSpc>
                <a:spcPct val="100000"/>
              </a:lnSpc>
              <a:spcBef>
                <a:spcPts val="0"/>
              </a:spcBef>
              <a:spcAft>
                <a:spcPts val="0"/>
              </a:spcAft>
              <a:buClr>
                <a:schemeClr val="dk2"/>
              </a:buClr>
              <a:buSzPts val="1800"/>
              <a:buFont typeface="Lora"/>
              <a:buNone/>
              <a:defRPr sz="2400">
                <a:solidFill>
                  <a:schemeClr val="dk2"/>
                </a:solidFill>
                <a:latin typeface="Lora"/>
                <a:ea typeface="Lora"/>
                <a:cs typeface="Lora"/>
                <a:sym typeface="Lora"/>
              </a:defRPr>
            </a:lvl5pPr>
            <a:lvl6pPr lvl="5" algn="ctr" rtl="0">
              <a:lnSpc>
                <a:spcPct val="100000"/>
              </a:lnSpc>
              <a:spcBef>
                <a:spcPts val="0"/>
              </a:spcBef>
              <a:spcAft>
                <a:spcPts val="0"/>
              </a:spcAft>
              <a:buClr>
                <a:schemeClr val="dk2"/>
              </a:buClr>
              <a:buSzPts val="1800"/>
              <a:buFont typeface="Lora"/>
              <a:buNone/>
              <a:defRPr sz="2400">
                <a:solidFill>
                  <a:schemeClr val="dk2"/>
                </a:solidFill>
                <a:latin typeface="Lora"/>
                <a:ea typeface="Lora"/>
                <a:cs typeface="Lora"/>
                <a:sym typeface="Lora"/>
              </a:defRPr>
            </a:lvl6pPr>
            <a:lvl7pPr lvl="6" algn="ctr" rtl="0">
              <a:lnSpc>
                <a:spcPct val="100000"/>
              </a:lnSpc>
              <a:spcBef>
                <a:spcPts val="0"/>
              </a:spcBef>
              <a:spcAft>
                <a:spcPts val="0"/>
              </a:spcAft>
              <a:buClr>
                <a:schemeClr val="dk2"/>
              </a:buClr>
              <a:buSzPts val="1800"/>
              <a:buFont typeface="Lora"/>
              <a:buNone/>
              <a:defRPr sz="2400">
                <a:solidFill>
                  <a:schemeClr val="dk2"/>
                </a:solidFill>
                <a:latin typeface="Lora"/>
                <a:ea typeface="Lora"/>
                <a:cs typeface="Lora"/>
                <a:sym typeface="Lora"/>
              </a:defRPr>
            </a:lvl7pPr>
            <a:lvl8pPr lvl="7" algn="ctr" rtl="0">
              <a:lnSpc>
                <a:spcPct val="100000"/>
              </a:lnSpc>
              <a:spcBef>
                <a:spcPts val="0"/>
              </a:spcBef>
              <a:spcAft>
                <a:spcPts val="0"/>
              </a:spcAft>
              <a:buClr>
                <a:schemeClr val="dk2"/>
              </a:buClr>
              <a:buSzPts val="1800"/>
              <a:buFont typeface="Lora"/>
              <a:buNone/>
              <a:defRPr sz="2400">
                <a:solidFill>
                  <a:schemeClr val="dk2"/>
                </a:solidFill>
                <a:latin typeface="Lora"/>
                <a:ea typeface="Lora"/>
                <a:cs typeface="Lora"/>
                <a:sym typeface="Lora"/>
              </a:defRPr>
            </a:lvl8pPr>
            <a:lvl9pPr lvl="8" algn="ctr" rtl="0">
              <a:lnSpc>
                <a:spcPct val="100000"/>
              </a:lnSpc>
              <a:spcBef>
                <a:spcPts val="0"/>
              </a:spcBef>
              <a:spcAft>
                <a:spcPts val="0"/>
              </a:spcAft>
              <a:buClr>
                <a:schemeClr val="dk2"/>
              </a:buClr>
              <a:buSzPts val="1800"/>
              <a:buFont typeface="Lora"/>
              <a:buNone/>
              <a:defRPr sz="2400">
                <a:solidFill>
                  <a:schemeClr val="dk2"/>
                </a:solidFill>
                <a:latin typeface="Lora"/>
                <a:ea typeface="Lora"/>
                <a:cs typeface="Lora"/>
                <a:sym typeface="Lora"/>
              </a:defRPr>
            </a:lvl9pPr>
          </a:lstStyle>
          <a:p>
            <a:endParaRPr/>
          </a:p>
        </p:txBody>
      </p:sp>
      <p:sp>
        <p:nvSpPr>
          <p:cNvPr id="154" name="Google Shape;154;p25"/>
          <p:cNvSpPr txBox="1">
            <a:spLocks noGrp="1"/>
          </p:cNvSpPr>
          <p:nvPr>
            <p:ph type="subTitle" idx="2"/>
          </p:nvPr>
        </p:nvSpPr>
        <p:spPr>
          <a:xfrm>
            <a:off x="1436804" y="2167916"/>
            <a:ext cx="3717600" cy="8492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None/>
              <a:defRPr sz="1867">
                <a:solidFill>
                  <a:schemeClr val="accent4"/>
                </a:solidFill>
              </a:defRPr>
            </a:lvl1pPr>
            <a:lvl2pPr lvl="1" rtl="0">
              <a:lnSpc>
                <a:spcPct val="100000"/>
              </a:lnSpc>
              <a:spcBef>
                <a:spcPts val="0"/>
              </a:spcBef>
              <a:spcAft>
                <a:spcPts val="0"/>
              </a:spcAft>
              <a:buNone/>
              <a:defRPr sz="1867">
                <a:solidFill>
                  <a:schemeClr val="accent4"/>
                </a:solidFill>
              </a:defRPr>
            </a:lvl2pPr>
            <a:lvl3pPr lvl="2" rtl="0">
              <a:lnSpc>
                <a:spcPct val="100000"/>
              </a:lnSpc>
              <a:spcBef>
                <a:spcPts val="0"/>
              </a:spcBef>
              <a:spcAft>
                <a:spcPts val="0"/>
              </a:spcAft>
              <a:buNone/>
              <a:defRPr sz="1867">
                <a:solidFill>
                  <a:schemeClr val="accent4"/>
                </a:solidFill>
              </a:defRPr>
            </a:lvl3pPr>
            <a:lvl4pPr lvl="3" rtl="0">
              <a:lnSpc>
                <a:spcPct val="100000"/>
              </a:lnSpc>
              <a:spcBef>
                <a:spcPts val="0"/>
              </a:spcBef>
              <a:spcAft>
                <a:spcPts val="0"/>
              </a:spcAft>
              <a:buNone/>
              <a:defRPr sz="1867">
                <a:solidFill>
                  <a:schemeClr val="accent4"/>
                </a:solidFill>
              </a:defRPr>
            </a:lvl4pPr>
            <a:lvl5pPr lvl="4" rtl="0">
              <a:lnSpc>
                <a:spcPct val="100000"/>
              </a:lnSpc>
              <a:spcBef>
                <a:spcPts val="0"/>
              </a:spcBef>
              <a:spcAft>
                <a:spcPts val="0"/>
              </a:spcAft>
              <a:buNone/>
              <a:defRPr sz="1867">
                <a:solidFill>
                  <a:schemeClr val="accent4"/>
                </a:solidFill>
              </a:defRPr>
            </a:lvl5pPr>
            <a:lvl6pPr lvl="5" rtl="0">
              <a:lnSpc>
                <a:spcPct val="100000"/>
              </a:lnSpc>
              <a:spcBef>
                <a:spcPts val="0"/>
              </a:spcBef>
              <a:spcAft>
                <a:spcPts val="0"/>
              </a:spcAft>
              <a:buNone/>
              <a:defRPr sz="1867">
                <a:solidFill>
                  <a:schemeClr val="accent4"/>
                </a:solidFill>
              </a:defRPr>
            </a:lvl6pPr>
            <a:lvl7pPr lvl="6" rtl="0">
              <a:lnSpc>
                <a:spcPct val="100000"/>
              </a:lnSpc>
              <a:spcBef>
                <a:spcPts val="0"/>
              </a:spcBef>
              <a:spcAft>
                <a:spcPts val="0"/>
              </a:spcAft>
              <a:buNone/>
              <a:defRPr sz="1867">
                <a:solidFill>
                  <a:schemeClr val="accent4"/>
                </a:solidFill>
              </a:defRPr>
            </a:lvl7pPr>
            <a:lvl8pPr lvl="7" rtl="0">
              <a:lnSpc>
                <a:spcPct val="100000"/>
              </a:lnSpc>
              <a:spcBef>
                <a:spcPts val="0"/>
              </a:spcBef>
              <a:spcAft>
                <a:spcPts val="0"/>
              </a:spcAft>
              <a:buNone/>
              <a:defRPr sz="1867">
                <a:solidFill>
                  <a:schemeClr val="accent4"/>
                </a:solidFill>
              </a:defRPr>
            </a:lvl8pPr>
            <a:lvl9pPr lvl="8" rtl="0">
              <a:lnSpc>
                <a:spcPct val="100000"/>
              </a:lnSpc>
              <a:spcBef>
                <a:spcPts val="0"/>
              </a:spcBef>
              <a:spcAft>
                <a:spcPts val="0"/>
              </a:spcAft>
              <a:buNone/>
              <a:defRPr sz="1867">
                <a:solidFill>
                  <a:schemeClr val="accent4"/>
                </a:solidFill>
              </a:defRPr>
            </a:lvl9pPr>
          </a:lstStyle>
          <a:p>
            <a:endParaRPr/>
          </a:p>
        </p:txBody>
      </p:sp>
      <p:sp>
        <p:nvSpPr>
          <p:cNvPr id="155" name="Google Shape;155;p25"/>
          <p:cNvSpPr txBox="1">
            <a:spLocks noGrp="1"/>
          </p:cNvSpPr>
          <p:nvPr>
            <p:ph type="subTitle" idx="3"/>
          </p:nvPr>
        </p:nvSpPr>
        <p:spPr>
          <a:xfrm>
            <a:off x="1436805" y="3193939"/>
            <a:ext cx="3717600" cy="7240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2"/>
              </a:buClr>
              <a:buSzPts val="1800"/>
              <a:buFont typeface="Questrial"/>
              <a:buNone/>
              <a:defRPr sz="2400" b="1">
                <a:solidFill>
                  <a:schemeClr val="lt2"/>
                </a:solidFill>
                <a:latin typeface="Questrial"/>
                <a:ea typeface="Questrial"/>
                <a:cs typeface="Questrial"/>
                <a:sym typeface="Questrial"/>
              </a:defRPr>
            </a:lvl1pPr>
            <a:lvl2pPr lvl="1" algn="ctr" rtl="0">
              <a:lnSpc>
                <a:spcPct val="100000"/>
              </a:lnSpc>
              <a:spcBef>
                <a:spcPts val="0"/>
              </a:spcBef>
              <a:spcAft>
                <a:spcPts val="0"/>
              </a:spcAft>
              <a:buClr>
                <a:schemeClr val="dk2"/>
              </a:buClr>
              <a:buSzPts val="1800"/>
              <a:buFont typeface="Questrial"/>
              <a:buNone/>
              <a:defRPr sz="2400">
                <a:solidFill>
                  <a:schemeClr val="dk2"/>
                </a:solidFill>
                <a:latin typeface="Questrial"/>
                <a:ea typeface="Questrial"/>
                <a:cs typeface="Questrial"/>
                <a:sym typeface="Questrial"/>
              </a:defRPr>
            </a:lvl2pPr>
            <a:lvl3pPr lvl="2" algn="ctr" rtl="0">
              <a:lnSpc>
                <a:spcPct val="100000"/>
              </a:lnSpc>
              <a:spcBef>
                <a:spcPts val="0"/>
              </a:spcBef>
              <a:spcAft>
                <a:spcPts val="0"/>
              </a:spcAft>
              <a:buClr>
                <a:schemeClr val="dk2"/>
              </a:buClr>
              <a:buSzPts val="1800"/>
              <a:buFont typeface="Questrial"/>
              <a:buNone/>
              <a:defRPr sz="2400">
                <a:solidFill>
                  <a:schemeClr val="dk2"/>
                </a:solidFill>
                <a:latin typeface="Questrial"/>
                <a:ea typeface="Questrial"/>
                <a:cs typeface="Questrial"/>
                <a:sym typeface="Questrial"/>
              </a:defRPr>
            </a:lvl3pPr>
            <a:lvl4pPr lvl="3" algn="ctr" rtl="0">
              <a:lnSpc>
                <a:spcPct val="100000"/>
              </a:lnSpc>
              <a:spcBef>
                <a:spcPts val="0"/>
              </a:spcBef>
              <a:spcAft>
                <a:spcPts val="0"/>
              </a:spcAft>
              <a:buClr>
                <a:schemeClr val="dk2"/>
              </a:buClr>
              <a:buSzPts val="1800"/>
              <a:buFont typeface="Questrial"/>
              <a:buNone/>
              <a:defRPr sz="2400">
                <a:solidFill>
                  <a:schemeClr val="dk2"/>
                </a:solidFill>
                <a:latin typeface="Questrial"/>
                <a:ea typeface="Questrial"/>
                <a:cs typeface="Questrial"/>
                <a:sym typeface="Questrial"/>
              </a:defRPr>
            </a:lvl4pPr>
            <a:lvl5pPr lvl="4" algn="ctr" rtl="0">
              <a:lnSpc>
                <a:spcPct val="100000"/>
              </a:lnSpc>
              <a:spcBef>
                <a:spcPts val="0"/>
              </a:spcBef>
              <a:spcAft>
                <a:spcPts val="0"/>
              </a:spcAft>
              <a:buClr>
                <a:schemeClr val="dk2"/>
              </a:buClr>
              <a:buSzPts val="1800"/>
              <a:buFont typeface="Questrial"/>
              <a:buNone/>
              <a:defRPr sz="2400">
                <a:solidFill>
                  <a:schemeClr val="dk2"/>
                </a:solidFill>
                <a:latin typeface="Questrial"/>
                <a:ea typeface="Questrial"/>
                <a:cs typeface="Questrial"/>
                <a:sym typeface="Questrial"/>
              </a:defRPr>
            </a:lvl5pPr>
            <a:lvl6pPr lvl="5" algn="ctr" rtl="0">
              <a:lnSpc>
                <a:spcPct val="100000"/>
              </a:lnSpc>
              <a:spcBef>
                <a:spcPts val="0"/>
              </a:spcBef>
              <a:spcAft>
                <a:spcPts val="0"/>
              </a:spcAft>
              <a:buClr>
                <a:schemeClr val="dk2"/>
              </a:buClr>
              <a:buSzPts val="1800"/>
              <a:buFont typeface="Questrial"/>
              <a:buNone/>
              <a:defRPr sz="2400">
                <a:solidFill>
                  <a:schemeClr val="dk2"/>
                </a:solidFill>
                <a:latin typeface="Questrial"/>
                <a:ea typeface="Questrial"/>
                <a:cs typeface="Questrial"/>
                <a:sym typeface="Questrial"/>
              </a:defRPr>
            </a:lvl6pPr>
            <a:lvl7pPr lvl="6" algn="ctr" rtl="0">
              <a:lnSpc>
                <a:spcPct val="100000"/>
              </a:lnSpc>
              <a:spcBef>
                <a:spcPts val="0"/>
              </a:spcBef>
              <a:spcAft>
                <a:spcPts val="0"/>
              </a:spcAft>
              <a:buClr>
                <a:schemeClr val="dk2"/>
              </a:buClr>
              <a:buSzPts val="1800"/>
              <a:buFont typeface="Questrial"/>
              <a:buNone/>
              <a:defRPr sz="2400">
                <a:solidFill>
                  <a:schemeClr val="dk2"/>
                </a:solidFill>
                <a:latin typeface="Questrial"/>
                <a:ea typeface="Questrial"/>
                <a:cs typeface="Questrial"/>
                <a:sym typeface="Questrial"/>
              </a:defRPr>
            </a:lvl7pPr>
            <a:lvl8pPr lvl="7" algn="ctr" rtl="0">
              <a:lnSpc>
                <a:spcPct val="100000"/>
              </a:lnSpc>
              <a:spcBef>
                <a:spcPts val="0"/>
              </a:spcBef>
              <a:spcAft>
                <a:spcPts val="0"/>
              </a:spcAft>
              <a:buClr>
                <a:schemeClr val="dk2"/>
              </a:buClr>
              <a:buSzPts val="1800"/>
              <a:buFont typeface="Questrial"/>
              <a:buNone/>
              <a:defRPr sz="2400">
                <a:solidFill>
                  <a:schemeClr val="dk2"/>
                </a:solidFill>
                <a:latin typeface="Questrial"/>
                <a:ea typeface="Questrial"/>
                <a:cs typeface="Questrial"/>
                <a:sym typeface="Questrial"/>
              </a:defRPr>
            </a:lvl8pPr>
            <a:lvl9pPr lvl="8" algn="ctr" rtl="0">
              <a:lnSpc>
                <a:spcPct val="100000"/>
              </a:lnSpc>
              <a:spcBef>
                <a:spcPts val="0"/>
              </a:spcBef>
              <a:spcAft>
                <a:spcPts val="0"/>
              </a:spcAft>
              <a:buClr>
                <a:schemeClr val="dk2"/>
              </a:buClr>
              <a:buSzPts val="1800"/>
              <a:buFont typeface="Questrial"/>
              <a:buNone/>
              <a:defRPr sz="2400">
                <a:solidFill>
                  <a:schemeClr val="dk2"/>
                </a:solidFill>
                <a:latin typeface="Questrial"/>
                <a:ea typeface="Questrial"/>
                <a:cs typeface="Questrial"/>
                <a:sym typeface="Questrial"/>
              </a:defRPr>
            </a:lvl9pPr>
          </a:lstStyle>
          <a:p>
            <a:endParaRPr/>
          </a:p>
        </p:txBody>
      </p:sp>
      <p:sp>
        <p:nvSpPr>
          <p:cNvPr id="156" name="Google Shape;156;p25"/>
          <p:cNvSpPr txBox="1">
            <a:spLocks noGrp="1"/>
          </p:cNvSpPr>
          <p:nvPr>
            <p:ph type="subTitle" idx="4"/>
          </p:nvPr>
        </p:nvSpPr>
        <p:spPr>
          <a:xfrm>
            <a:off x="1436804" y="3627308"/>
            <a:ext cx="3717600" cy="8492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None/>
              <a:defRPr sz="1867">
                <a:solidFill>
                  <a:schemeClr val="accent4"/>
                </a:solidFill>
              </a:defRPr>
            </a:lvl1pPr>
            <a:lvl2pPr lvl="1" rtl="0">
              <a:lnSpc>
                <a:spcPct val="100000"/>
              </a:lnSpc>
              <a:spcBef>
                <a:spcPts val="0"/>
              </a:spcBef>
              <a:spcAft>
                <a:spcPts val="0"/>
              </a:spcAft>
              <a:buNone/>
              <a:defRPr sz="1867">
                <a:solidFill>
                  <a:schemeClr val="accent4"/>
                </a:solidFill>
              </a:defRPr>
            </a:lvl2pPr>
            <a:lvl3pPr lvl="2" rtl="0">
              <a:lnSpc>
                <a:spcPct val="100000"/>
              </a:lnSpc>
              <a:spcBef>
                <a:spcPts val="0"/>
              </a:spcBef>
              <a:spcAft>
                <a:spcPts val="0"/>
              </a:spcAft>
              <a:buNone/>
              <a:defRPr sz="1867">
                <a:solidFill>
                  <a:schemeClr val="accent4"/>
                </a:solidFill>
              </a:defRPr>
            </a:lvl3pPr>
            <a:lvl4pPr lvl="3" rtl="0">
              <a:lnSpc>
                <a:spcPct val="100000"/>
              </a:lnSpc>
              <a:spcBef>
                <a:spcPts val="0"/>
              </a:spcBef>
              <a:spcAft>
                <a:spcPts val="0"/>
              </a:spcAft>
              <a:buNone/>
              <a:defRPr sz="1867">
                <a:solidFill>
                  <a:schemeClr val="accent4"/>
                </a:solidFill>
              </a:defRPr>
            </a:lvl4pPr>
            <a:lvl5pPr lvl="4" rtl="0">
              <a:lnSpc>
                <a:spcPct val="100000"/>
              </a:lnSpc>
              <a:spcBef>
                <a:spcPts val="0"/>
              </a:spcBef>
              <a:spcAft>
                <a:spcPts val="0"/>
              </a:spcAft>
              <a:buNone/>
              <a:defRPr sz="1867">
                <a:solidFill>
                  <a:schemeClr val="accent4"/>
                </a:solidFill>
              </a:defRPr>
            </a:lvl5pPr>
            <a:lvl6pPr lvl="5" rtl="0">
              <a:lnSpc>
                <a:spcPct val="100000"/>
              </a:lnSpc>
              <a:spcBef>
                <a:spcPts val="0"/>
              </a:spcBef>
              <a:spcAft>
                <a:spcPts val="0"/>
              </a:spcAft>
              <a:buNone/>
              <a:defRPr sz="1867">
                <a:solidFill>
                  <a:schemeClr val="accent4"/>
                </a:solidFill>
              </a:defRPr>
            </a:lvl6pPr>
            <a:lvl7pPr lvl="6" rtl="0">
              <a:lnSpc>
                <a:spcPct val="100000"/>
              </a:lnSpc>
              <a:spcBef>
                <a:spcPts val="0"/>
              </a:spcBef>
              <a:spcAft>
                <a:spcPts val="0"/>
              </a:spcAft>
              <a:buNone/>
              <a:defRPr sz="1867">
                <a:solidFill>
                  <a:schemeClr val="accent4"/>
                </a:solidFill>
              </a:defRPr>
            </a:lvl7pPr>
            <a:lvl8pPr lvl="7" rtl="0">
              <a:lnSpc>
                <a:spcPct val="100000"/>
              </a:lnSpc>
              <a:spcBef>
                <a:spcPts val="0"/>
              </a:spcBef>
              <a:spcAft>
                <a:spcPts val="0"/>
              </a:spcAft>
              <a:buNone/>
              <a:defRPr sz="1867">
                <a:solidFill>
                  <a:schemeClr val="accent4"/>
                </a:solidFill>
              </a:defRPr>
            </a:lvl8pPr>
            <a:lvl9pPr lvl="8" rtl="0">
              <a:lnSpc>
                <a:spcPct val="100000"/>
              </a:lnSpc>
              <a:spcBef>
                <a:spcPts val="0"/>
              </a:spcBef>
              <a:spcAft>
                <a:spcPts val="0"/>
              </a:spcAft>
              <a:buNone/>
              <a:defRPr sz="1867">
                <a:solidFill>
                  <a:schemeClr val="accent4"/>
                </a:solidFill>
              </a:defRPr>
            </a:lvl9pPr>
          </a:lstStyle>
          <a:p>
            <a:endParaRPr/>
          </a:p>
        </p:txBody>
      </p:sp>
      <p:sp>
        <p:nvSpPr>
          <p:cNvPr id="157" name="Google Shape;157;p25"/>
          <p:cNvSpPr txBox="1">
            <a:spLocks noGrp="1"/>
          </p:cNvSpPr>
          <p:nvPr>
            <p:ph type="subTitle" idx="5"/>
          </p:nvPr>
        </p:nvSpPr>
        <p:spPr>
          <a:xfrm>
            <a:off x="1436805" y="4653328"/>
            <a:ext cx="3717600" cy="7240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2"/>
              </a:buClr>
              <a:buSzPts val="1800"/>
              <a:buFont typeface="Questrial"/>
              <a:buNone/>
              <a:defRPr sz="2400" b="1">
                <a:solidFill>
                  <a:schemeClr val="accent2"/>
                </a:solidFill>
                <a:latin typeface="Questrial"/>
                <a:ea typeface="Questrial"/>
                <a:cs typeface="Questrial"/>
                <a:sym typeface="Questrial"/>
              </a:defRPr>
            </a:lvl1pPr>
            <a:lvl2pPr lvl="1" algn="ctr" rtl="0">
              <a:lnSpc>
                <a:spcPct val="100000"/>
              </a:lnSpc>
              <a:spcBef>
                <a:spcPts val="0"/>
              </a:spcBef>
              <a:spcAft>
                <a:spcPts val="0"/>
              </a:spcAft>
              <a:buClr>
                <a:schemeClr val="dk2"/>
              </a:buClr>
              <a:buSzPts val="1800"/>
              <a:buFont typeface="Questrial"/>
              <a:buNone/>
              <a:defRPr sz="2400">
                <a:solidFill>
                  <a:schemeClr val="dk2"/>
                </a:solidFill>
                <a:latin typeface="Questrial"/>
                <a:ea typeface="Questrial"/>
                <a:cs typeface="Questrial"/>
                <a:sym typeface="Questrial"/>
              </a:defRPr>
            </a:lvl2pPr>
            <a:lvl3pPr lvl="2" algn="ctr" rtl="0">
              <a:lnSpc>
                <a:spcPct val="100000"/>
              </a:lnSpc>
              <a:spcBef>
                <a:spcPts val="0"/>
              </a:spcBef>
              <a:spcAft>
                <a:spcPts val="0"/>
              </a:spcAft>
              <a:buClr>
                <a:schemeClr val="dk2"/>
              </a:buClr>
              <a:buSzPts val="1800"/>
              <a:buFont typeface="Questrial"/>
              <a:buNone/>
              <a:defRPr sz="2400">
                <a:solidFill>
                  <a:schemeClr val="dk2"/>
                </a:solidFill>
                <a:latin typeface="Questrial"/>
                <a:ea typeface="Questrial"/>
                <a:cs typeface="Questrial"/>
                <a:sym typeface="Questrial"/>
              </a:defRPr>
            </a:lvl3pPr>
            <a:lvl4pPr lvl="3" algn="ctr" rtl="0">
              <a:lnSpc>
                <a:spcPct val="100000"/>
              </a:lnSpc>
              <a:spcBef>
                <a:spcPts val="0"/>
              </a:spcBef>
              <a:spcAft>
                <a:spcPts val="0"/>
              </a:spcAft>
              <a:buClr>
                <a:schemeClr val="dk2"/>
              </a:buClr>
              <a:buSzPts val="1800"/>
              <a:buFont typeface="Questrial"/>
              <a:buNone/>
              <a:defRPr sz="2400">
                <a:solidFill>
                  <a:schemeClr val="dk2"/>
                </a:solidFill>
                <a:latin typeface="Questrial"/>
                <a:ea typeface="Questrial"/>
                <a:cs typeface="Questrial"/>
                <a:sym typeface="Questrial"/>
              </a:defRPr>
            </a:lvl4pPr>
            <a:lvl5pPr lvl="4" algn="ctr" rtl="0">
              <a:lnSpc>
                <a:spcPct val="100000"/>
              </a:lnSpc>
              <a:spcBef>
                <a:spcPts val="0"/>
              </a:spcBef>
              <a:spcAft>
                <a:spcPts val="0"/>
              </a:spcAft>
              <a:buClr>
                <a:schemeClr val="dk2"/>
              </a:buClr>
              <a:buSzPts val="1800"/>
              <a:buFont typeface="Questrial"/>
              <a:buNone/>
              <a:defRPr sz="2400">
                <a:solidFill>
                  <a:schemeClr val="dk2"/>
                </a:solidFill>
                <a:latin typeface="Questrial"/>
                <a:ea typeface="Questrial"/>
                <a:cs typeface="Questrial"/>
                <a:sym typeface="Questrial"/>
              </a:defRPr>
            </a:lvl5pPr>
            <a:lvl6pPr lvl="5" algn="ctr" rtl="0">
              <a:lnSpc>
                <a:spcPct val="100000"/>
              </a:lnSpc>
              <a:spcBef>
                <a:spcPts val="0"/>
              </a:spcBef>
              <a:spcAft>
                <a:spcPts val="0"/>
              </a:spcAft>
              <a:buClr>
                <a:schemeClr val="dk2"/>
              </a:buClr>
              <a:buSzPts val="1800"/>
              <a:buFont typeface="Questrial"/>
              <a:buNone/>
              <a:defRPr sz="2400">
                <a:solidFill>
                  <a:schemeClr val="dk2"/>
                </a:solidFill>
                <a:latin typeface="Questrial"/>
                <a:ea typeface="Questrial"/>
                <a:cs typeface="Questrial"/>
                <a:sym typeface="Questrial"/>
              </a:defRPr>
            </a:lvl6pPr>
            <a:lvl7pPr lvl="6" algn="ctr" rtl="0">
              <a:lnSpc>
                <a:spcPct val="100000"/>
              </a:lnSpc>
              <a:spcBef>
                <a:spcPts val="0"/>
              </a:spcBef>
              <a:spcAft>
                <a:spcPts val="0"/>
              </a:spcAft>
              <a:buClr>
                <a:schemeClr val="dk2"/>
              </a:buClr>
              <a:buSzPts val="1800"/>
              <a:buFont typeface="Questrial"/>
              <a:buNone/>
              <a:defRPr sz="2400">
                <a:solidFill>
                  <a:schemeClr val="dk2"/>
                </a:solidFill>
                <a:latin typeface="Questrial"/>
                <a:ea typeface="Questrial"/>
                <a:cs typeface="Questrial"/>
                <a:sym typeface="Questrial"/>
              </a:defRPr>
            </a:lvl7pPr>
            <a:lvl8pPr lvl="7" algn="ctr" rtl="0">
              <a:lnSpc>
                <a:spcPct val="100000"/>
              </a:lnSpc>
              <a:spcBef>
                <a:spcPts val="0"/>
              </a:spcBef>
              <a:spcAft>
                <a:spcPts val="0"/>
              </a:spcAft>
              <a:buClr>
                <a:schemeClr val="dk2"/>
              </a:buClr>
              <a:buSzPts val="1800"/>
              <a:buFont typeface="Questrial"/>
              <a:buNone/>
              <a:defRPr sz="2400">
                <a:solidFill>
                  <a:schemeClr val="dk2"/>
                </a:solidFill>
                <a:latin typeface="Questrial"/>
                <a:ea typeface="Questrial"/>
                <a:cs typeface="Questrial"/>
                <a:sym typeface="Questrial"/>
              </a:defRPr>
            </a:lvl8pPr>
            <a:lvl9pPr lvl="8" algn="ctr" rtl="0">
              <a:lnSpc>
                <a:spcPct val="100000"/>
              </a:lnSpc>
              <a:spcBef>
                <a:spcPts val="0"/>
              </a:spcBef>
              <a:spcAft>
                <a:spcPts val="0"/>
              </a:spcAft>
              <a:buClr>
                <a:schemeClr val="dk2"/>
              </a:buClr>
              <a:buSzPts val="1800"/>
              <a:buFont typeface="Questrial"/>
              <a:buNone/>
              <a:defRPr sz="2400">
                <a:solidFill>
                  <a:schemeClr val="dk2"/>
                </a:solidFill>
                <a:latin typeface="Questrial"/>
                <a:ea typeface="Questrial"/>
                <a:cs typeface="Questrial"/>
                <a:sym typeface="Questrial"/>
              </a:defRPr>
            </a:lvl9pPr>
          </a:lstStyle>
          <a:p>
            <a:endParaRPr/>
          </a:p>
        </p:txBody>
      </p:sp>
      <p:sp>
        <p:nvSpPr>
          <p:cNvPr id="158" name="Google Shape;158;p25"/>
          <p:cNvSpPr txBox="1">
            <a:spLocks noGrp="1"/>
          </p:cNvSpPr>
          <p:nvPr>
            <p:ph type="subTitle" idx="6"/>
          </p:nvPr>
        </p:nvSpPr>
        <p:spPr>
          <a:xfrm>
            <a:off x="1436804" y="5086684"/>
            <a:ext cx="3717600" cy="8492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None/>
              <a:defRPr sz="1867">
                <a:solidFill>
                  <a:schemeClr val="accent4"/>
                </a:solidFill>
              </a:defRPr>
            </a:lvl1pPr>
            <a:lvl2pPr lvl="1" rtl="0">
              <a:lnSpc>
                <a:spcPct val="100000"/>
              </a:lnSpc>
              <a:spcBef>
                <a:spcPts val="0"/>
              </a:spcBef>
              <a:spcAft>
                <a:spcPts val="0"/>
              </a:spcAft>
              <a:buNone/>
              <a:defRPr sz="1867">
                <a:solidFill>
                  <a:schemeClr val="accent4"/>
                </a:solidFill>
              </a:defRPr>
            </a:lvl2pPr>
            <a:lvl3pPr lvl="2" rtl="0">
              <a:lnSpc>
                <a:spcPct val="100000"/>
              </a:lnSpc>
              <a:spcBef>
                <a:spcPts val="0"/>
              </a:spcBef>
              <a:spcAft>
                <a:spcPts val="0"/>
              </a:spcAft>
              <a:buNone/>
              <a:defRPr sz="1867">
                <a:solidFill>
                  <a:schemeClr val="accent4"/>
                </a:solidFill>
              </a:defRPr>
            </a:lvl3pPr>
            <a:lvl4pPr lvl="3" rtl="0">
              <a:lnSpc>
                <a:spcPct val="100000"/>
              </a:lnSpc>
              <a:spcBef>
                <a:spcPts val="0"/>
              </a:spcBef>
              <a:spcAft>
                <a:spcPts val="0"/>
              </a:spcAft>
              <a:buNone/>
              <a:defRPr sz="1867">
                <a:solidFill>
                  <a:schemeClr val="accent4"/>
                </a:solidFill>
              </a:defRPr>
            </a:lvl4pPr>
            <a:lvl5pPr lvl="4" rtl="0">
              <a:lnSpc>
                <a:spcPct val="100000"/>
              </a:lnSpc>
              <a:spcBef>
                <a:spcPts val="0"/>
              </a:spcBef>
              <a:spcAft>
                <a:spcPts val="0"/>
              </a:spcAft>
              <a:buNone/>
              <a:defRPr sz="1867">
                <a:solidFill>
                  <a:schemeClr val="accent4"/>
                </a:solidFill>
              </a:defRPr>
            </a:lvl5pPr>
            <a:lvl6pPr lvl="5" rtl="0">
              <a:lnSpc>
                <a:spcPct val="100000"/>
              </a:lnSpc>
              <a:spcBef>
                <a:spcPts val="0"/>
              </a:spcBef>
              <a:spcAft>
                <a:spcPts val="0"/>
              </a:spcAft>
              <a:buNone/>
              <a:defRPr sz="1867">
                <a:solidFill>
                  <a:schemeClr val="accent4"/>
                </a:solidFill>
              </a:defRPr>
            </a:lvl6pPr>
            <a:lvl7pPr lvl="6" rtl="0">
              <a:lnSpc>
                <a:spcPct val="100000"/>
              </a:lnSpc>
              <a:spcBef>
                <a:spcPts val="0"/>
              </a:spcBef>
              <a:spcAft>
                <a:spcPts val="0"/>
              </a:spcAft>
              <a:buNone/>
              <a:defRPr sz="1867">
                <a:solidFill>
                  <a:schemeClr val="accent4"/>
                </a:solidFill>
              </a:defRPr>
            </a:lvl7pPr>
            <a:lvl8pPr lvl="7" rtl="0">
              <a:lnSpc>
                <a:spcPct val="100000"/>
              </a:lnSpc>
              <a:spcBef>
                <a:spcPts val="0"/>
              </a:spcBef>
              <a:spcAft>
                <a:spcPts val="0"/>
              </a:spcAft>
              <a:buNone/>
              <a:defRPr sz="1867">
                <a:solidFill>
                  <a:schemeClr val="accent4"/>
                </a:solidFill>
              </a:defRPr>
            </a:lvl8pPr>
            <a:lvl9pPr lvl="8" rtl="0">
              <a:lnSpc>
                <a:spcPct val="100000"/>
              </a:lnSpc>
              <a:spcBef>
                <a:spcPts val="0"/>
              </a:spcBef>
              <a:spcAft>
                <a:spcPts val="0"/>
              </a:spcAft>
              <a:buNone/>
              <a:defRPr sz="1867">
                <a:solidFill>
                  <a:schemeClr val="accent4"/>
                </a:solidFill>
              </a:defRPr>
            </a:lvl9pPr>
          </a:lstStyle>
          <a:p>
            <a:endParaRPr/>
          </a:p>
        </p:txBody>
      </p:sp>
      <p:sp>
        <p:nvSpPr>
          <p:cNvPr id="159" name="Google Shape;159;p25"/>
          <p:cNvSpPr txBox="1">
            <a:spLocks noGrp="1"/>
          </p:cNvSpPr>
          <p:nvPr>
            <p:ph type="title"/>
          </p:nvPr>
        </p:nvSpPr>
        <p:spPr>
          <a:xfrm>
            <a:off x="950967" y="516100"/>
            <a:ext cx="10290400" cy="7636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rgbClr val="58457E"/>
              </a:buClr>
              <a:buSzPts val="3000"/>
              <a:buNone/>
              <a:defRPr sz="4000">
                <a:solidFill>
                  <a:srgbClr val="58457E"/>
                </a:solidFill>
              </a:defRPr>
            </a:lvl1pPr>
            <a:lvl2pPr lvl="1" rtl="0">
              <a:spcBef>
                <a:spcPts val="0"/>
              </a:spcBef>
              <a:spcAft>
                <a:spcPts val="0"/>
              </a:spcAft>
              <a:buClr>
                <a:srgbClr val="58457E"/>
              </a:buClr>
              <a:buSzPts val="2800"/>
              <a:buNone/>
              <a:defRPr>
                <a:solidFill>
                  <a:srgbClr val="58457E"/>
                </a:solidFill>
              </a:defRPr>
            </a:lvl2pPr>
            <a:lvl3pPr lvl="2" rtl="0">
              <a:spcBef>
                <a:spcPts val="0"/>
              </a:spcBef>
              <a:spcAft>
                <a:spcPts val="0"/>
              </a:spcAft>
              <a:buClr>
                <a:srgbClr val="58457E"/>
              </a:buClr>
              <a:buSzPts val="2800"/>
              <a:buNone/>
              <a:defRPr>
                <a:solidFill>
                  <a:srgbClr val="58457E"/>
                </a:solidFill>
              </a:defRPr>
            </a:lvl3pPr>
            <a:lvl4pPr lvl="3" rtl="0">
              <a:spcBef>
                <a:spcPts val="0"/>
              </a:spcBef>
              <a:spcAft>
                <a:spcPts val="0"/>
              </a:spcAft>
              <a:buClr>
                <a:srgbClr val="58457E"/>
              </a:buClr>
              <a:buSzPts val="2800"/>
              <a:buNone/>
              <a:defRPr>
                <a:solidFill>
                  <a:srgbClr val="58457E"/>
                </a:solidFill>
              </a:defRPr>
            </a:lvl4pPr>
            <a:lvl5pPr lvl="4" rtl="0">
              <a:spcBef>
                <a:spcPts val="0"/>
              </a:spcBef>
              <a:spcAft>
                <a:spcPts val="0"/>
              </a:spcAft>
              <a:buClr>
                <a:srgbClr val="58457E"/>
              </a:buClr>
              <a:buSzPts val="2800"/>
              <a:buNone/>
              <a:defRPr>
                <a:solidFill>
                  <a:srgbClr val="58457E"/>
                </a:solidFill>
              </a:defRPr>
            </a:lvl5pPr>
            <a:lvl6pPr lvl="5" rtl="0">
              <a:spcBef>
                <a:spcPts val="0"/>
              </a:spcBef>
              <a:spcAft>
                <a:spcPts val="0"/>
              </a:spcAft>
              <a:buClr>
                <a:srgbClr val="58457E"/>
              </a:buClr>
              <a:buSzPts val="2800"/>
              <a:buNone/>
              <a:defRPr>
                <a:solidFill>
                  <a:srgbClr val="58457E"/>
                </a:solidFill>
              </a:defRPr>
            </a:lvl6pPr>
            <a:lvl7pPr lvl="6" rtl="0">
              <a:spcBef>
                <a:spcPts val="0"/>
              </a:spcBef>
              <a:spcAft>
                <a:spcPts val="0"/>
              </a:spcAft>
              <a:buClr>
                <a:srgbClr val="58457E"/>
              </a:buClr>
              <a:buSzPts val="2800"/>
              <a:buNone/>
              <a:defRPr>
                <a:solidFill>
                  <a:srgbClr val="58457E"/>
                </a:solidFill>
              </a:defRPr>
            </a:lvl7pPr>
            <a:lvl8pPr lvl="7" rtl="0">
              <a:spcBef>
                <a:spcPts val="0"/>
              </a:spcBef>
              <a:spcAft>
                <a:spcPts val="0"/>
              </a:spcAft>
              <a:buClr>
                <a:srgbClr val="58457E"/>
              </a:buClr>
              <a:buSzPts val="2800"/>
              <a:buNone/>
              <a:defRPr>
                <a:solidFill>
                  <a:srgbClr val="58457E"/>
                </a:solidFill>
              </a:defRPr>
            </a:lvl8pPr>
            <a:lvl9pPr lvl="8" rtl="0">
              <a:spcBef>
                <a:spcPts val="0"/>
              </a:spcBef>
              <a:spcAft>
                <a:spcPts val="0"/>
              </a:spcAft>
              <a:buClr>
                <a:srgbClr val="58457E"/>
              </a:buClr>
              <a:buSzPts val="2800"/>
              <a:buNone/>
              <a:defRPr>
                <a:solidFill>
                  <a:srgbClr val="58457E"/>
                </a:solidFill>
              </a:defRPr>
            </a:lvl9pPr>
          </a:lstStyle>
          <a:p>
            <a:endParaRPr/>
          </a:p>
        </p:txBody>
      </p:sp>
      <p:pic>
        <p:nvPicPr>
          <p:cNvPr id="160" name="Google Shape;160;p25"/>
          <p:cNvPicPr preferRelativeResize="0"/>
          <p:nvPr/>
        </p:nvPicPr>
        <p:blipFill rotWithShape="1">
          <a:blip r:embed="rId2">
            <a:alphaModFix amt="55000"/>
          </a:blip>
          <a:srcRect l="18973" t="7771" r="68774" b="49970"/>
          <a:stretch/>
        </p:blipFill>
        <p:spPr>
          <a:xfrm rot="-41">
            <a:off x="17" y="10"/>
            <a:ext cx="1602567" cy="3230180"/>
          </a:xfrm>
          <a:prstGeom prst="rect">
            <a:avLst/>
          </a:prstGeom>
          <a:noFill/>
          <a:ln>
            <a:noFill/>
          </a:ln>
        </p:spPr>
      </p:pic>
    </p:spTree>
    <p:extLst>
      <p:ext uri="{BB962C8B-B14F-4D97-AF65-F5344CB8AC3E}">
        <p14:creationId xmlns:p14="http://schemas.microsoft.com/office/powerpoint/2010/main" val="23760001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61"/>
        <p:cNvGrpSpPr/>
        <p:nvPr/>
      </p:nvGrpSpPr>
      <p:grpSpPr>
        <a:xfrm>
          <a:off x="0" y="0"/>
          <a:ext cx="0" cy="0"/>
          <a:chOff x="0" y="0"/>
          <a:chExt cx="0" cy="0"/>
        </a:xfrm>
      </p:grpSpPr>
      <p:sp>
        <p:nvSpPr>
          <p:cNvPr id="162" name="Google Shape;162;p26"/>
          <p:cNvSpPr txBox="1">
            <a:spLocks noGrp="1"/>
          </p:cNvSpPr>
          <p:nvPr>
            <p:ph type="title"/>
          </p:nvPr>
        </p:nvSpPr>
        <p:spPr>
          <a:xfrm>
            <a:off x="950967" y="516100"/>
            <a:ext cx="10290400" cy="7636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rgbClr val="58457E"/>
              </a:buClr>
              <a:buSzPts val="3000"/>
              <a:buNone/>
              <a:defRPr sz="4000">
                <a:solidFill>
                  <a:srgbClr val="58457E"/>
                </a:solidFill>
              </a:defRPr>
            </a:lvl1pPr>
            <a:lvl2pPr lvl="1" rtl="0">
              <a:spcBef>
                <a:spcPts val="0"/>
              </a:spcBef>
              <a:spcAft>
                <a:spcPts val="0"/>
              </a:spcAft>
              <a:buClr>
                <a:srgbClr val="58457E"/>
              </a:buClr>
              <a:buSzPts val="2800"/>
              <a:buNone/>
              <a:defRPr>
                <a:solidFill>
                  <a:srgbClr val="58457E"/>
                </a:solidFill>
              </a:defRPr>
            </a:lvl2pPr>
            <a:lvl3pPr lvl="2" rtl="0">
              <a:spcBef>
                <a:spcPts val="0"/>
              </a:spcBef>
              <a:spcAft>
                <a:spcPts val="0"/>
              </a:spcAft>
              <a:buClr>
                <a:srgbClr val="58457E"/>
              </a:buClr>
              <a:buSzPts val="2800"/>
              <a:buNone/>
              <a:defRPr>
                <a:solidFill>
                  <a:srgbClr val="58457E"/>
                </a:solidFill>
              </a:defRPr>
            </a:lvl3pPr>
            <a:lvl4pPr lvl="3" rtl="0">
              <a:spcBef>
                <a:spcPts val="0"/>
              </a:spcBef>
              <a:spcAft>
                <a:spcPts val="0"/>
              </a:spcAft>
              <a:buClr>
                <a:srgbClr val="58457E"/>
              </a:buClr>
              <a:buSzPts val="2800"/>
              <a:buNone/>
              <a:defRPr>
                <a:solidFill>
                  <a:srgbClr val="58457E"/>
                </a:solidFill>
              </a:defRPr>
            </a:lvl4pPr>
            <a:lvl5pPr lvl="4" rtl="0">
              <a:spcBef>
                <a:spcPts val="0"/>
              </a:spcBef>
              <a:spcAft>
                <a:spcPts val="0"/>
              </a:spcAft>
              <a:buClr>
                <a:srgbClr val="58457E"/>
              </a:buClr>
              <a:buSzPts val="2800"/>
              <a:buNone/>
              <a:defRPr>
                <a:solidFill>
                  <a:srgbClr val="58457E"/>
                </a:solidFill>
              </a:defRPr>
            </a:lvl5pPr>
            <a:lvl6pPr lvl="5" rtl="0">
              <a:spcBef>
                <a:spcPts val="0"/>
              </a:spcBef>
              <a:spcAft>
                <a:spcPts val="0"/>
              </a:spcAft>
              <a:buClr>
                <a:srgbClr val="58457E"/>
              </a:buClr>
              <a:buSzPts val="2800"/>
              <a:buNone/>
              <a:defRPr>
                <a:solidFill>
                  <a:srgbClr val="58457E"/>
                </a:solidFill>
              </a:defRPr>
            </a:lvl6pPr>
            <a:lvl7pPr lvl="6" rtl="0">
              <a:spcBef>
                <a:spcPts val="0"/>
              </a:spcBef>
              <a:spcAft>
                <a:spcPts val="0"/>
              </a:spcAft>
              <a:buClr>
                <a:srgbClr val="58457E"/>
              </a:buClr>
              <a:buSzPts val="2800"/>
              <a:buNone/>
              <a:defRPr>
                <a:solidFill>
                  <a:srgbClr val="58457E"/>
                </a:solidFill>
              </a:defRPr>
            </a:lvl7pPr>
            <a:lvl8pPr lvl="7" rtl="0">
              <a:spcBef>
                <a:spcPts val="0"/>
              </a:spcBef>
              <a:spcAft>
                <a:spcPts val="0"/>
              </a:spcAft>
              <a:buClr>
                <a:srgbClr val="58457E"/>
              </a:buClr>
              <a:buSzPts val="2800"/>
              <a:buNone/>
              <a:defRPr>
                <a:solidFill>
                  <a:srgbClr val="58457E"/>
                </a:solidFill>
              </a:defRPr>
            </a:lvl8pPr>
            <a:lvl9pPr lvl="8" rtl="0">
              <a:spcBef>
                <a:spcPts val="0"/>
              </a:spcBef>
              <a:spcAft>
                <a:spcPts val="0"/>
              </a:spcAft>
              <a:buClr>
                <a:srgbClr val="58457E"/>
              </a:buClr>
              <a:buSzPts val="2800"/>
              <a:buNone/>
              <a:defRPr>
                <a:solidFill>
                  <a:srgbClr val="58457E"/>
                </a:solidFill>
              </a:defRPr>
            </a:lvl9pPr>
          </a:lstStyle>
          <a:p>
            <a:endParaRPr/>
          </a:p>
        </p:txBody>
      </p:sp>
      <p:sp>
        <p:nvSpPr>
          <p:cNvPr id="163" name="Google Shape;163;p26"/>
          <p:cNvSpPr txBox="1">
            <a:spLocks noGrp="1"/>
          </p:cNvSpPr>
          <p:nvPr>
            <p:ph type="subTitle" idx="1"/>
          </p:nvPr>
        </p:nvSpPr>
        <p:spPr>
          <a:xfrm>
            <a:off x="6892101" y="2433033"/>
            <a:ext cx="3717600" cy="7240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2"/>
              </a:buClr>
              <a:buSzPts val="1800"/>
              <a:buFont typeface="Questrial"/>
              <a:buNone/>
              <a:defRPr sz="2400" b="1">
                <a:solidFill>
                  <a:schemeClr val="dk2"/>
                </a:solidFill>
                <a:latin typeface="Questrial"/>
                <a:ea typeface="Questrial"/>
                <a:cs typeface="Questrial"/>
                <a:sym typeface="Questrial"/>
              </a:defRPr>
            </a:lvl1pPr>
            <a:lvl2pPr lvl="1" algn="r" rtl="0">
              <a:lnSpc>
                <a:spcPct val="100000"/>
              </a:lnSpc>
              <a:spcBef>
                <a:spcPts val="0"/>
              </a:spcBef>
              <a:spcAft>
                <a:spcPts val="0"/>
              </a:spcAft>
              <a:buClr>
                <a:schemeClr val="dk2"/>
              </a:buClr>
              <a:buSzPts val="1800"/>
              <a:buFont typeface="Questrial"/>
              <a:buNone/>
              <a:defRPr sz="2400">
                <a:solidFill>
                  <a:schemeClr val="dk2"/>
                </a:solidFill>
                <a:latin typeface="Questrial"/>
                <a:ea typeface="Questrial"/>
                <a:cs typeface="Questrial"/>
                <a:sym typeface="Questrial"/>
              </a:defRPr>
            </a:lvl2pPr>
            <a:lvl3pPr lvl="2" algn="r" rtl="0">
              <a:lnSpc>
                <a:spcPct val="100000"/>
              </a:lnSpc>
              <a:spcBef>
                <a:spcPts val="0"/>
              </a:spcBef>
              <a:spcAft>
                <a:spcPts val="0"/>
              </a:spcAft>
              <a:buClr>
                <a:schemeClr val="dk2"/>
              </a:buClr>
              <a:buSzPts val="1800"/>
              <a:buFont typeface="Questrial"/>
              <a:buNone/>
              <a:defRPr sz="2400">
                <a:solidFill>
                  <a:schemeClr val="dk2"/>
                </a:solidFill>
                <a:latin typeface="Questrial"/>
                <a:ea typeface="Questrial"/>
                <a:cs typeface="Questrial"/>
                <a:sym typeface="Questrial"/>
              </a:defRPr>
            </a:lvl3pPr>
            <a:lvl4pPr lvl="3" algn="r" rtl="0">
              <a:lnSpc>
                <a:spcPct val="100000"/>
              </a:lnSpc>
              <a:spcBef>
                <a:spcPts val="0"/>
              </a:spcBef>
              <a:spcAft>
                <a:spcPts val="0"/>
              </a:spcAft>
              <a:buClr>
                <a:schemeClr val="dk2"/>
              </a:buClr>
              <a:buSzPts val="1800"/>
              <a:buFont typeface="Questrial"/>
              <a:buNone/>
              <a:defRPr sz="2400">
                <a:solidFill>
                  <a:schemeClr val="dk2"/>
                </a:solidFill>
                <a:latin typeface="Questrial"/>
                <a:ea typeface="Questrial"/>
                <a:cs typeface="Questrial"/>
                <a:sym typeface="Questrial"/>
              </a:defRPr>
            </a:lvl4pPr>
            <a:lvl5pPr lvl="4" algn="r" rtl="0">
              <a:lnSpc>
                <a:spcPct val="100000"/>
              </a:lnSpc>
              <a:spcBef>
                <a:spcPts val="0"/>
              </a:spcBef>
              <a:spcAft>
                <a:spcPts val="0"/>
              </a:spcAft>
              <a:buClr>
                <a:schemeClr val="dk2"/>
              </a:buClr>
              <a:buSzPts val="1800"/>
              <a:buFont typeface="Questrial"/>
              <a:buNone/>
              <a:defRPr sz="2400">
                <a:solidFill>
                  <a:schemeClr val="dk2"/>
                </a:solidFill>
                <a:latin typeface="Questrial"/>
                <a:ea typeface="Questrial"/>
                <a:cs typeface="Questrial"/>
                <a:sym typeface="Questrial"/>
              </a:defRPr>
            </a:lvl5pPr>
            <a:lvl6pPr lvl="5" algn="r" rtl="0">
              <a:lnSpc>
                <a:spcPct val="100000"/>
              </a:lnSpc>
              <a:spcBef>
                <a:spcPts val="0"/>
              </a:spcBef>
              <a:spcAft>
                <a:spcPts val="0"/>
              </a:spcAft>
              <a:buClr>
                <a:schemeClr val="dk2"/>
              </a:buClr>
              <a:buSzPts val="1800"/>
              <a:buFont typeface="Questrial"/>
              <a:buNone/>
              <a:defRPr sz="2400">
                <a:solidFill>
                  <a:schemeClr val="dk2"/>
                </a:solidFill>
                <a:latin typeface="Questrial"/>
                <a:ea typeface="Questrial"/>
                <a:cs typeface="Questrial"/>
                <a:sym typeface="Questrial"/>
              </a:defRPr>
            </a:lvl6pPr>
            <a:lvl7pPr lvl="6" algn="r" rtl="0">
              <a:lnSpc>
                <a:spcPct val="100000"/>
              </a:lnSpc>
              <a:spcBef>
                <a:spcPts val="0"/>
              </a:spcBef>
              <a:spcAft>
                <a:spcPts val="0"/>
              </a:spcAft>
              <a:buClr>
                <a:schemeClr val="dk2"/>
              </a:buClr>
              <a:buSzPts val="1800"/>
              <a:buFont typeface="Questrial"/>
              <a:buNone/>
              <a:defRPr sz="2400">
                <a:solidFill>
                  <a:schemeClr val="dk2"/>
                </a:solidFill>
                <a:latin typeface="Questrial"/>
                <a:ea typeface="Questrial"/>
                <a:cs typeface="Questrial"/>
                <a:sym typeface="Questrial"/>
              </a:defRPr>
            </a:lvl7pPr>
            <a:lvl8pPr lvl="7" algn="r" rtl="0">
              <a:lnSpc>
                <a:spcPct val="100000"/>
              </a:lnSpc>
              <a:spcBef>
                <a:spcPts val="0"/>
              </a:spcBef>
              <a:spcAft>
                <a:spcPts val="0"/>
              </a:spcAft>
              <a:buClr>
                <a:schemeClr val="dk2"/>
              </a:buClr>
              <a:buSzPts val="1800"/>
              <a:buFont typeface="Questrial"/>
              <a:buNone/>
              <a:defRPr sz="2400">
                <a:solidFill>
                  <a:schemeClr val="dk2"/>
                </a:solidFill>
                <a:latin typeface="Questrial"/>
                <a:ea typeface="Questrial"/>
                <a:cs typeface="Questrial"/>
                <a:sym typeface="Questrial"/>
              </a:defRPr>
            </a:lvl8pPr>
            <a:lvl9pPr lvl="8" algn="r" rtl="0">
              <a:lnSpc>
                <a:spcPct val="100000"/>
              </a:lnSpc>
              <a:spcBef>
                <a:spcPts val="0"/>
              </a:spcBef>
              <a:spcAft>
                <a:spcPts val="0"/>
              </a:spcAft>
              <a:buClr>
                <a:schemeClr val="dk2"/>
              </a:buClr>
              <a:buSzPts val="1800"/>
              <a:buFont typeface="Questrial"/>
              <a:buNone/>
              <a:defRPr sz="2400">
                <a:solidFill>
                  <a:schemeClr val="dk2"/>
                </a:solidFill>
                <a:latin typeface="Questrial"/>
                <a:ea typeface="Questrial"/>
                <a:cs typeface="Questrial"/>
                <a:sym typeface="Questrial"/>
              </a:defRPr>
            </a:lvl9pPr>
          </a:lstStyle>
          <a:p>
            <a:endParaRPr/>
          </a:p>
        </p:txBody>
      </p:sp>
      <p:sp>
        <p:nvSpPr>
          <p:cNvPr id="164" name="Google Shape;164;p26"/>
          <p:cNvSpPr txBox="1">
            <a:spLocks noGrp="1"/>
          </p:cNvSpPr>
          <p:nvPr>
            <p:ph type="subTitle" idx="2"/>
          </p:nvPr>
        </p:nvSpPr>
        <p:spPr>
          <a:xfrm>
            <a:off x="6892099" y="1723416"/>
            <a:ext cx="3717600" cy="8492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1867">
                <a:solidFill>
                  <a:schemeClr val="accent4"/>
                </a:solidFill>
              </a:defRPr>
            </a:lvl1pPr>
            <a:lvl2pPr lvl="1" rtl="0">
              <a:spcBef>
                <a:spcPts val="0"/>
              </a:spcBef>
              <a:spcAft>
                <a:spcPts val="0"/>
              </a:spcAft>
              <a:buNone/>
              <a:defRPr sz="1867">
                <a:solidFill>
                  <a:schemeClr val="accent4"/>
                </a:solidFill>
              </a:defRPr>
            </a:lvl2pPr>
            <a:lvl3pPr lvl="2" rtl="0">
              <a:spcBef>
                <a:spcPts val="0"/>
              </a:spcBef>
              <a:spcAft>
                <a:spcPts val="0"/>
              </a:spcAft>
              <a:buNone/>
              <a:defRPr sz="1867">
                <a:solidFill>
                  <a:schemeClr val="accent4"/>
                </a:solidFill>
              </a:defRPr>
            </a:lvl3pPr>
            <a:lvl4pPr lvl="3" rtl="0">
              <a:spcBef>
                <a:spcPts val="0"/>
              </a:spcBef>
              <a:spcAft>
                <a:spcPts val="0"/>
              </a:spcAft>
              <a:buNone/>
              <a:defRPr sz="1867">
                <a:solidFill>
                  <a:schemeClr val="accent4"/>
                </a:solidFill>
              </a:defRPr>
            </a:lvl4pPr>
            <a:lvl5pPr lvl="4" rtl="0">
              <a:spcBef>
                <a:spcPts val="0"/>
              </a:spcBef>
              <a:spcAft>
                <a:spcPts val="0"/>
              </a:spcAft>
              <a:buNone/>
              <a:defRPr sz="1867">
                <a:solidFill>
                  <a:schemeClr val="accent4"/>
                </a:solidFill>
              </a:defRPr>
            </a:lvl5pPr>
            <a:lvl6pPr lvl="5" rtl="0">
              <a:spcBef>
                <a:spcPts val="0"/>
              </a:spcBef>
              <a:spcAft>
                <a:spcPts val="0"/>
              </a:spcAft>
              <a:buNone/>
              <a:defRPr sz="1867">
                <a:solidFill>
                  <a:schemeClr val="accent4"/>
                </a:solidFill>
              </a:defRPr>
            </a:lvl6pPr>
            <a:lvl7pPr lvl="6" rtl="0">
              <a:spcBef>
                <a:spcPts val="0"/>
              </a:spcBef>
              <a:spcAft>
                <a:spcPts val="0"/>
              </a:spcAft>
              <a:buNone/>
              <a:defRPr sz="1867">
                <a:solidFill>
                  <a:schemeClr val="accent4"/>
                </a:solidFill>
              </a:defRPr>
            </a:lvl7pPr>
            <a:lvl8pPr lvl="7" rtl="0">
              <a:spcBef>
                <a:spcPts val="0"/>
              </a:spcBef>
              <a:spcAft>
                <a:spcPts val="0"/>
              </a:spcAft>
              <a:buNone/>
              <a:defRPr sz="1867">
                <a:solidFill>
                  <a:schemeClr val="accent4"/>
                </a:solidFill>
              </a:defRPr>
            </a:lvl8pPr>
            <a:lvl9pPr lvl="8" rtl="0">
              <a:spcBef>
                <a:spcPts val="0"/>
              </a:spcBef>
              <a:spcAft>
                <a:spcPts val="0"/>
              </a:spcAft>
              <a:buNone/>
              <a:defRPr sz="1867">
                <a:solidFill>
                  <a:schemeClr val="accent4"/>
                </a:solidFill>
              </a:defRPr>
            </a:lvl9pPr>
          </a:lstStyle>
          <a:p>
            <a:endParaRPr/>
          </a:p>
        </p:txBody>
      </p:sp>
      <p:sp>
        <p:nvSpPr>
          <p:cNvPr id="165" name="Google Shape;165;p26"/>
          <p:cNvSpPr txBox="1">
            <a:spLocks noGrp="1"/>
          </p:cNvSpPr>
          <p:nvPr>
            <p:ph type="subTitle" idx="3"/>
          </p:nvPr>
        </p:nvSpPr>
        <p:spPr>
          <a:xfrm>
            <a:off x="6892101" y="3897193"/>
            <a:ext cx="3717600" cy="7240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2"/>
              </a:buClr>
              <a:buSzPts val="1800"/>
              <a:buFont typeface="Questrial"/>
              <a:buNone/>
              <a:defRPr sz="2400" b="1">
                <a:solidFill>
                  <a:schemeClr val="dk2"/>
                </a:solidFill>
                <a:latin typeface="Questrial"/>
                <a:ea typeface="Questrial"/>
                <a:cs typeface="Questrial"/>
                <a:sym typeface="Questrial"/>
              </a:defRPr>
            </a:lvl1pPr>
            <a:lvl2pPr lvl="1" algn="r" rtl="0">
              <a:lnSpc>
                <a:spcPct val="100000"/>
              </a:lnSpc>
              <a:spcBef>
                <a:spcPts val="0"/>
              </a:spcBef>
              <a:spcAft>
                <a:spcPts val="0"/>
              </a:spcAft>
              <a:buClr>
                <a:schemeClr val="dk2"/>
              </a:buClr>
              <a:buSzPts val="1800"/>
              <a:buFont typeface="Questrial"/>
              <a:buNone/>
              <a:defRPr sz="2400">
                <a:solidFill>
                  <a:schemeClr val="dk2"/>
                </a:solidFill>
                <a:latin typeface="Questrial"/>
                <a:ea typeface="Questrial"/>
                <a:cs typeface="Questrial"/>
                <a:sym typeface="Questrial"/>
              </a:defRPr>
            </a:lvl2pPr>
            <a:lvl3pPr lvl="2" algn="r" rtl="0">
              <a:lnSpc>
                <a:spcPct val="100000"/>
              </a:lnSpc>
              <a:spcBef>
                <a:spcPts val="0"/>
              </a:spcBef>
              <a:spcAft>
                <a:spcPts val="0"/>
              </a:spcAft>
              <a:buClr>
                <a:schemeClr val="dk2"/>
              </a:buClr>
              <a:buSzPts val="1800"/>
              <a:buFont typeface="Questrial"/>
              <a:buNone/>
              <a:defRPr sz="2400">
                <a:solidFill>
                  <a:schemeClr val="dk2"/>
                </a:solidFill>
                <a:latin typeface="Questrial"/>
                <a:ea typeface="Questrial"/>
                <a:cs typeface="Questrial"/>
                <a:sym typeface="Questrial"/>
              </a:defRPr>
            </a:lvl3pPr>
            <a:lvl4pPr lvl="3" algn="r" rtl="0">
              <a:lnSpc>
                <a:spcPct val="100000"/>
              </a:lnSpc>
              <a:spcBef>
                <a:spcPts val="0"/>
              </a:spcBef>
              <a:spcAft>
                <a:spcPts val="0"/>
              </a:spcAft>
              <a:buClr>
                <a:schemeClr val="dk2"/>
              </a:buClr>
              <a:buSzPts val="1800"/>
              <a:buFont typeface="Questrial"/>
              <a:buNone/>
              <a:defRPr sz="2400">
                <a:solidFill>
                  <a:schemeClr val="dk2"/>
                </a:solidFill>
                <a:latin typeface="Questrial"/>
                <a:ea typeface="Questrial"/>
                <a:cs typeface="Questrial"/>
                <a:sym typeface="Questrial"/>
              </a:defRPr>
            </a:lvl4pPr>
            <a:lvl5pPr lvl="4" algn="r" rtl="0">
              <a:lnSpc>
                <a:spcPct val="100000"/>
              </a:lnSpc>
              <a:spcBef>
                <a:spcPts val="0"/>
              </a:spcBef>
              <a:spcAft>
                <a:spcPts val="0"/>
              </a:spcAft>
              <a:buClr>
                <a:schemeClr val="dk2"/>
              </a:buClr>
              <a:buSzPts val="1800"/>
              <a:buFont typeface="Questrial"/>
              <a:buNone/>
              <a:defRPr sz="2400">
                <a:solidFill>
                  <a:schemeClr val="dk2"/>
                </a:solidFill>
                <a:latin typeface="Questrial"/>
                <a:ea typeface="Questrial"/>
                <a:cs typeface="Questrial"/>
                <a:sym typeface="Questrial"/>
              </a:defRPr>
            </a:lvl5pPr>
            <a:lvl6pPr lvl="5" algn="r" rtl="0">
              <a:lnSpc>
                <a:spcPct val="100000"/>
              </a:lnSpc>
              <a:spcBef>
                <a:spcPts val="0"/>
              </a:spcBef>
              <a:spcAft>
                <a:spcPts val="0"/>
              </a:spcAft>
              <a:buClr>
                <a:schemeClr val="dk2"/>
              </a:buClr>
              <a:buSzPts val="1800"/>
              <a:buFont typeface="Questrial"/>
              <a:buNone/>
              <a:defRPr sz="2400">
                <a:solidFill>
                  <a:schemeClr val="dk2"/>
                </a:solidFill>
                <a:latin typeface="Questrial"/>
                <a:ea typeface="Questrial"/>
                <a:cs typeface="Questrial"/>
                <a:sym typeface="Questrial"/>
              </a:defRPr>
            </a:lvl6pPr>
            <a:lvl7pPr lvl="6" algn="r" rtl="0">
              <a:lnSpc>
                <a:spcPct val="100000"/>
              </a:lnSpc>
              <a:spcBef>
                <a:spcPts val="0"/>
              </a:spcBef>
              <a:spcAft>
                <a:spcPts val="0"/>
              </a:spcAft>
              <a:buClr>
                <a:schemeClr val="dk2"/>
              </a:buClr>
              <a:buSzPts val="1800"/>
              <a:buFont typeface="Questrial"/>
              <a:buNone/>
              <a:defRPr sz="2400">
                <a:solidFill>
                  <a:schemeClr val="dk2"/>
                </a:solidFill>
                <a:latin typeface="Questrial"/>
                <a:ea typeface="Questrial"/>
                <a:cs typeface="Questrial"/>
                <a:sym typeface="Questrial"/>
              </a:defRPr>
            </a:lvl7pPr>
            <a:lvl8pPr lvl="7" algn="r" rtl="0">
              <a:lnSpc>
                <a:spcPct val="100000"/>
              </a:lnSpc>
              <a:spcBef>
                <a:spcPts val="0"/>
              </a:spcBef>
              <a:spcAft>
                <a:spcPts val="0"/>
              </a:spcAft>
              <a:buClr>
                <a:schemeClr val="dk2"/>
              </a:buClr>
              <a:buSzPts val="1800"/>
              <a:buFont typeface="Questrial"/>
              <a:buNone/>
              <a:defRPr sz="2400">
                <a:solidFill>
                  <a:schemeClr val="dk2"/>
                </a:solidFill>
                <a:latin typeface="Questrial"/>
                <a:ea typeface="Questrial"/>
                <a:cs typeface="Questrial"/>
                <a:sym typeface="Questrial"/>
              </a:defRPr>
            </a:lvl8pPr>
            <a:lvl9pPr lvl="8" algn="r" rtl="0">
              <a:lnSpc>
                <a:spcPct val="100000"/>
              </a:lnSpc>
              <a:spcBef>
                <a:spcPts val="0"/>
              </a:spcBef>
              <a:spcAft>
                <a:spcPts val="0"/>
              </a:spcAft>
              <a:buClr>
                <a:schemeClr val="dk2"/>
              </a:buClr>
              <a:buSzPts val="1800"/>
              <a:buFont typeface="Questrial"/>
              <a:buNone/>
              <a:defRPr sz="2400">
                <a:solidFill>
                  <a:schemeClr val="dk2"/>
                </a:solidFill>
                <a:latin typeface="Questrial"/>
                <a:ea typeface="Questrial"/>
                <a:cs typeface="Questrial"/>
                <a:sym typeface="Questrial"/>
              </a:defRPr>
            </a:lvl9pPr>
          </a:lstStyle>
          <a:p>
            <a:endParaRPr/>
          </a:p>
        </p:txBody>
      </p:sp>
      <p:sp>
        <p:nvSpPr>
          <p:cNvPr id="166" name="Google Shape;166;p26"/>
          <p:cNvSpPr txBox="1">
            <a:spLocks noGrp="1"/>
          </p:cNvSpPr>
          <p:nvPr>
            <p:ph type="subTitle" idx="4"/>
          </p:nvPr>
        </p:nvSpPr>
        <p:spPr>
          <a:xfrm>
            <a:off x="6892099" y="3185975"/>
            <a:ext cx="3717600" cy="8492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1867">
                <a:solidFill>
                  <a:schemeClr val="accent4"/>
                </a:solidFill>
              </a:defRPr>
            </a:lvl1pPr>
            <a:lvl2pPr lvl="1" rtl="0">
              <a:spcBef>
                <a:spcPts val="0"/>
              </a:spcBef>
              <a:spcAft>
                <a:spcPts val="0"/>
              </a:spcAft>
              <a:buNone/>
              <a:defRPr sz="1867">
                <a:solidFill>
                  <a:schemeClr val="accent4"/>
                </a:solidFill>
              </a:defRPr>
            </a:lvl2pPr>
            <a:lvl3pPr lvl="2" rtl="0">
              <a:spcBef>
                <a:spcPts val="0"/>
              </a:spcBef>
              <a:spcAft>
                <a:spcPts val="0"/>
              </a:spcAft>
              <a:buNone/>
              <a:defRPr sz="1867">
                <a:solidFill>
                  <a:schemeClr val="accent4"/>
                </a:solidFill>
              </a:defRPr>
            </a:lvl3pPr>
            <a:lvl4pPr lvl="3" rtl="0">
              <a:spcBef>
                <a:spcPts val="0"/>
              </a:spcBef>
              <a:spcAft>
                <a:spcPts val="0"/>
              </a:spcAft>
              <a:buNone/>
              <a:defRPr sz="1867">
                <a:solidFill>
                  <a:schemeClr val="accent4"/>
                </a:solidFill>
              </a:defRPr>
            </a:lvl4pPr>
            <a:lvl5pPr lvl="4" rtl="0">
              <a:spcBef>
                <a:spcPts val="0"/>
              </a:spcBef>
              <a:spcAft>
                <a:spcPts val="0"/>
              </a:spcAft>
              <a:buNone/>
              <a:defRPr sz="1867">
                <a:solidFill>
                  <a:schemeClr val="accent4"/>
                </a:solidFill>
              </a:defRPr>
            </a:lvl5pPr>
            <a:lvl6pPr lvl="5" rtl="0">
              <a:spcBef>
                <a:spcPts val="0"/>
              </a:spcBef>
              <a:spcAft>
                <a:spcPts val="0"/>
              </a:spcAft>
              <a:buNone/>
              <a:defRPr sz="1867">
                <a:solidFill>
                  <a:schemeClr val="accent4"/>
                </a:solidFill>
              </a:defRPr>
            </a:lvl6pPr>
            <a:lvl7pPr lvl="6" rtl="0">
              <a:spcBef>
                <a:spcPts val="0"/>
              </a:spcBef>
              <a:spcAft>
                <a:spcPts val="0"/>
              </a:spcAft>
              <a:buNone/>
              <a:defRPr sz="1867">
                <a:solidFill>
                  <a:schemeClr val="accent4"/>
                </a:solidFill>
              </a:defRPr>
            </a:lvl7pPr>
            <a:lvl8pPr lvl="7" rtl="0">
              <a:spcBef>
                <a:spcPts val="0"/>
              </a:spcBef>
              <a:spcAft>
                <a:spcPts val="0"/>
              </a:spcAft>
              <a:buNone/>
              <a:defRPr sz="1867">
                <a:solidFill>
                  <a:schemeClr val="accent4"/>
                </a:solidFill>
              </a:defRPr>
            </a:lvl8pPr>
            <a:lvl9pPr lvl="8" rtl="0">
              <a:spcBef>
                <a:spcPts val="0"/>
              </a:spcBef>
              <a:spcAft>
                <a:spcPts val="0"/>
              </a:spcAft>
              <a:buNone/>
              <a:defRPr sz="1867">
                <a:solidFill>
                  <a:schemeClr val="accent4"/>
                </a:solidFill>
              </a:defRPr>
            </a:lvl9pPr>
          </a:lstStyle>
          <a:p>
            <a:endParaRPr/>
          </a:p>
        </p:txBody>
      </p:sp>
      <p:sp>
        <p:nvSpPr>
          <p:cNvPr id="167" name="Google Shape;167;p26"/>
          <p:cNvSpPr txBox="1">
            <a:spLocks noGrp="1"/>
          </p:cNvSpPr>
          <p:nvPr>
            <p:ph type="subTitle" idx="5"/>
          </p:nvPr>
        </p:nvSpPr>
        <p:spPr>
          <a:xfrm>
            <a:off x="6892101" y="5420089"/>
            <a:ext cx="3717600" cy="724000"/>
          </a:xfrm>
          <a:prstGeom prst="rect">
            <a:avLst/>
          </a:prstGeom>
        </p:spPr>
        <p:txBody>
          <a:bodyPr spcFirstLastPara="1" wrap="square" lIns="91425" tIns="91425" rIns="91425" bIns="91425" anchor="t" anchorCtr="0">
            <a:normAutofit/>
          </a:bodyPr>
          <a:lstStyle>
            <a:lvl1pPr lvl="0" rtl="0">
              <a:lnSpc>
                <a:spcPct val="80000"/>
              </a:lnSpc>
              <a:spcBef>
                <a:spcPts val="0"/>
              </a:spcBef>
              <a:spcAft>
                <a:spcPts val="0"/>
              </a:spcAft>
              <a:buClr>
                <a:schemeClr val="dk2"/>
              </a:buClr>
              <a:buSzPts val="1800"/>
              <a:buFont typeface="Questrial"/>
              <a:buNone/>
              <a:defRPr sz="2400" b="1">
                <a:solidFill>
                  <a:schemeClr val="dk2"/>
                </a:solidFill>
                <a:latin typeface="Questrial"/>
                <a:ea typeface="Questrial"/>
                <a:cs typeface="Questrial"/>
                <a:sym typeface="Questrial"/>
              </a:defRPr>
            </a:lvl1pPr>
            <a:lvl2pPr lvl="1" algn="r" rtl="0">
              <a:lnSpc>
                <a:spcPct val="100000"/>
              </a:lnSpc>
              <a:spcBef>
                <a:spcPts val="0"/>
              </a:spcBef>
              <a:spcAft>
                <a:spcPts val="0"/>
              </a:spcAft>
              <a:buClr>
                <a:schemeClr val="dk2"/>
              </a:buClr>
              <a:buSzPts val="1800"/>
              <a:buFont typeface="Questrial"/>
              <a:buNone/>
              <a:defRPr sz="2400">
                <a:solidFill>
                  <a:schemeClr val="dk2"/>
                </a:solidFill>
                <a:latin typeface="Questrial"/>
                <a:ea typeface="Questrial"/>
                <a:cs typeface="Questrial"/>
                <a:sym typeface="Questrial"/>
              </a:defRPr>
            </a:lvl2pPr>
            <a:lvl3pPr lvl="2" algn="r" rtl="0">
              <a:lnSpc>
                <a:spcPct val="100000"/>
              </a:lnSpc>
              <a:spcBef>
                <a:spcPts val="0"/>
              </a:spcBef>
              <a:spcAft>
                <a:spcPts val="0"/>
              </a:spcAft>
              <a:buClr>
                <a:schemeClr val="dk2"/>
              </a:buClr>
              <a:buSzPts val="1800"/>
              <a:buFont typeface="Questrial"/>
              <a:buNone/>
              <a:defRPr sz="2400">
                <a:solidFill>
                  <a:schemeClr val="dk2"/>
                </a:solidFill>
                <a:latin typeface="Questrial"/>
                <a:ea typeface="Questrial"/>
                <a:cs typeface="Questrial"/>
                <a:sym typeface="Questrial"/>
              </a:defRPr>
            </a:lvl3pPr>
            <a:lvl4pPr lvl="3" algn="r" rtl="0">
              <a:lnSpc>
                <a:spcPct val="100000"/>
              </a:lnSpc>
              <a:spcBef>
                <a:spcPts val="0"/>
              </a:spcBef>
              <a:spcAft>
                <a:spcPts val="0"/>
              </a:spcAft>
              <a:buClr>
                <a:schemeClr val="dk2"/>
              </a:buClr>
              <a:buSzPts val="1800"/>
              <a:buFont typeface="Questrial"/>
              <a:buNone/>
              <a:defRPr sz="2400">
                <a:solidFill>
                  <a:schemeClr val="dk2"/>
                </a:solidFill>
                <a:latin typeface="Questrial"/>
                <a:ea typeface="Questrial"/>
                <a:cs typeface="Questrial"/>
                <a:sym typeface="Questrial"/>
              </a:defRPr>
            </a:lvl4pPr>
            <a:lvl5pPr lvl="4" algn="r" rtl="0">
              <a:lnSpc>
                <a:spcPct val="100000"/>
              </a:lnSpc>
              <a:spcBef>
                <a:spcPts val="0"/>
              </a:spcBef>
              <a:spcAft>
                <a:spcPts val="0"/>
              </a:spcAft>
              <a:buClr>
                <a:schemeClr val="dk2"/>
              </a:buClr>
              <a:buSzPts val="1800"/>
              <a:buFont typeface="Questrial"/>
              <a:buNone/>
              <a:defRPr sz="2400">
                <a:solidFill>
                  <a:schemeClr val="dk2"/>
                </a:solidFill>
                <a:latin typeface="Questrial"/>
                <a:ea typeface="Questrial"/>
                <a:cs typeface="Questrial"/>
                <a:sym typeface="Questrial"/>
              </a:defRPr>
            </a:lvl5pPr>
            <a:lvl6pPr lvl="5" algn="r" rtl="0">
              <a:lnSpc>
                <a:spcPct val="100000"/>
              </a:lnSpc>
              <a:spcBef>
                <a:spcPts val="0"/>
              </a:spcBef>
              <a:spcAft>
                <a:spcPts val="0"/>
              </a:spcAft>
              <a:buClr>
                <a:schemeClr val="dk2"/>
              </a:buClr>
              <a:buSzPts val="1800"/>
              <a:buFont typeface="Questrial"/>
              <a:buNone/>
              <a:defRPr sz="2400">
                <a:solidFill>
                  <a:schemeClr val="dk2"/>
                </a:solidFill>
                <a:latin typeface="Questrial"/>
                <a:ea typeface="Questrial"/>
                <a:cs typeface="Questrial"/>
                <a:sym typeface="Questrial"/>
              </a:defRPr>
            </a:lvl6pPr>
            <a:lvl7pPr lvl="6" algn="r" rtl="0">
              <a:lnSpc>
                <a:spcPct val="100000"/>
              </a:lnSpc>
              <a:spcBef>
                <a:spcPts val="0"/>
              </a:spcBef>
              <a:spcAft>
                <a:spcPts val="0"/>
              </a:spcAft>
              <a:buClr>
                <a:schemeClr val="dk2"/>
              </a:buClr>
              <a:buSzPts val="1800"/>
              <a:buFont typeface="Questrial"/>
              <a:buNone/>
              <a:defRPr sz="2400">
                <a:solidFill>
                  <a:schemeClr val="dk2"/>
                </a:solidFill>
                <a:latin typeface="Questrial"/>
                <a:ea typeface="Questrial"/>
                <a:cs typeface="Questrial"/>
                <a:sym typeface="Questrial"/>
              </a:defRPr>
            </a:lvl7pPr>
            <a:lvl8pPr lvl="7" algn="r" rtl="0">
              <a:lnSpc>
                <a:spcPct val="100000"/>
              </a:lnSpc>
              <a:spcBef>
                <a:spcPts val="0"/>
              </a:spcBef>
              <a:spcAft>
                <a:spcPts val="0"/>
              </a:spcAft>
              <a:buClr>
                <a:schemeClr val="dk2"/>
              </a:buClr>
              <a:buSzPts val="1800"/>
              <a:buFont typeface="Questrial"/>
              <a:buNone/>
              <a:defRPr sz="2400">
                <a:solidFill>
                  <a:schemeClr val="dk2"/>
                </a:solidFill>
                <a:latin typeface="Questrial"/>
                <a:ea typeface="Questrial"/>
                <a:cs typeface="Questrial"/>
                <a:sym typeface="Questrial"/>
              </a:defRPr>
            </a:lvl8pPr>
            <a:lvl9pPr lvl="8" algn="r" rtl="0">
              <a:lnSpc>
                <a:spcPct val="100000"/>
              </a:lnSpc>
              <a:spcBef>
                <a:spcPts val="0"/>
              </a:spcBef>
              <a:spcAft>
                <a:spcPts val="0"/>
              </a:spcAft>
              <a:buClr>
                <a:schemeClr val="dk2"/>
              </a:buClr>
              <a:buSzPts val="1800"/>
              <a:buFont typeface="Questrial"/>
              <a:buNone/>
              <a:defRPr sz="2400">
                <a:solidFill>
                  <a:schemeClr val="dk2"/>
                </a:solidFill>
                <a:latin typeface="Questrial"/>
                <a:ea typeface="Questrial"/>
                <a:cs typeface="Questrial"/>
                <a:sym typeface="Questrial"/>
              </a:defRPr>
            </a:lvl9pPr>
          </a:lstStyle>
          <a:p>
            <a:endParaRPr/>
          </a:p>
        </p:txBody>
      </p:sp>
      <p:sp>
        <p:nvSpPr>
          <p:cNvPr id="168" name="Google Shape;168;p26"/>
          <p:cNvSpPr txBox="1">
            <a:spLocks noGrp="1"/>
          </p:cNvSpPr>
          <p:nvPr>
            <p:ph type="subTitle" idx="6"/>
          </p:nvPr>
        </p:nvSpPr>
        <p:spPr>
          <a:xfrm>
            <a:off x="6892099" y="4651709"/>
            <a:ext cx="3717600" cy="8492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1867">
                <a:solidFill>
                  <a:schemeClr val="accent4"/>
                </a:solidFill>
              </a:defRPr>
            </a:lvl1pPr>
            <a:lvl2pPr lvl="1" rtl="0">
              <a:spcBef>
                <a:spcPts val="0"/>
              </a:spcBef>
              <a:spcAft>
                <a:spcPts val="0"/>
              </a:spcAft>
              <a:buNone/>
              <a:defRPr sz="1867">
                <a:solidFill>
                  <a:schemeClr val="accent4"/>
                </a:solidFill>
              </a:defRPr>
            </a:lvl2pPr>
            <a:lvl3pPr lvl="2" rtl="0">
              <a:spcBef>
                <a:spcPts val="0"/>
              </a:spcBef>
              <a:spcAft>
                <a:spcPts val="0"/>
              </a:spcAft>
              <a:buNone/>
              <a:defRPr sz="1867">
                <a:solidFill>
                  <a:schemeClr val="accent4"/>
                </a:solidFill>
              </a:defRPr>
            </a:lvl3pPr>
            <a:lvl4pPr lvl="3" rtl="0">
              <a:spcBef>
                <a:spcPts val="0"/>
              </a:spcBef>
              <a:spcAft>
                <a:spcPts val="0"/>
              </a:spcAft>
              <a:buNone/>
              <a:defRPr sz="1867">
                <a:solidFill>
                  <a:schemeClr val="accent4"/>
                </a:solidFill>
              </a:defRPr>
            </a:lvl4pPr>
            <a:lvl5pPr lvl="4" rtl="0">
              <a:spcBef>
                <a:spcPts val="0"/>
              </a:spcBef>
              <a:spcAft>
                <a:spcPts val="0"/>
              </a:spcAft>
              <a:buNone/>
              <a:defRPr sz="1867">
                <a:solidFill>
                  <a:schemeClr val="accent4"/>
                </a:solidFill>
              </a:defRPr>
            </a:lvl5pPr>
            <a:lvl6pPr lvl="5" rtl="0">
              <a:spcBef>
                <a:spcPts val="0"/>
              </a:spcBef>
              <a:spcAft>
                <a:spcPts val="0"/>
              </a:spcAft>
              <a:buNone/>
              <a:defRPr sz="1867">
                <a:solidFill>
                  <a:schemeClr val="accent4"/>
                </a:solidFill>
              </a:defRPr>
            </a:lvl6pPr>
            <a:lvl7pPr lvl="6" rtl="0">
              <a:spcBef>
                <a:spcPts val="0"/>
              </a:spcBef>
              <a:spcAft>
                <a:spcPts val="0"/>
              </a:spcAft>
              <a:buNone/>
              <a:defRPr sz="1867">
                <a:solidFill>
                  <a:schemeClr val="accent4"/>
                </a:solidFill>
              </a:defRPr>
            </a:lvl7pPr>
            <a:lvl8pPr lvl="7" rtl="0">
              <a:spcBef>
                <a:spcPts val="0"/>
              </a:spcBef>
              <a:spcAft>
                <a:spcPts val="0"/>
              </a:spcAft>
              <a:buNone/>
              <a:defRPr sz="1867">
                <a:solidFill>
                  <a:schemeClr val="accent4"/>
                </a:solidFill>
              </a:defRPr>
            </a:lvl8pPr>
            <a:lvl9pPr lvl="8" rtl="0">
              <a:spcBef>
                <a:spcPts val="0"/>
              </a:spcBef>
              <a:spcAft>
                <a:spcPts val="0"/>
              </a:spcAft>
              <a:buNone/>
              <a:defRPr sz="1867">
                <a:solidFill>
                  <a:schemeClr val="accent4"/>
                </a:solidFill>
              </a:defRPr>
            </a:lvl9pPr>
          </a:lstStyle>
          <a:p>
            <a:endParaRPr/>
          </a:p>
        </p:txBody>
      </p:sp>
      <p:pic>
        <p:nvPicPr>
          <p:cNvPr id="169" name="Google Shape;169;p26"/>
          <p:cNvPicPr preferRelativeResize="0"/>
          <p:nvPr/>
        </p:nvPicPr>
        <p:blipFill rotWithShape="1">
          <a:blip r:embed="rId2">
            <a:alphaModFix amt="63000"/>
          </a:blip>
          <a:srcRect l="17995" t="44364" r="42953"/>
          <a:stretch/>
        </p:blipFill>
        <p:spPr>
          <a:xfrm>
            <a:off x="9071667" y="-11400"/>
            <a:ext cx="3120335" cy="2500600"/>
          </a:xfrm>
          <a:prstGeom prst="rect">
            <a:avLst/>
          </a:prstGeom>
          <a:noFill/>
          <a:ln>
            <a:noFill/>
          </a:ln>
        </p:spPr>
      </p:pic>
    </p:spTree>
    <p:extLst>
      <p:ext uri="{BB962C8B-B14F-4D97-AF65-F5344CB8AC3E}">
        <p14:creationId xmlns:p14="http://schemas.microsoft.com/office/powerpoint/2010/main" val="9368691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170"/>
        <p:cNvGrpSpPr/>
        <p:nvPr/>
      </p:nvGrpSpPr>
      <p:grpSpPr>
        <a:xfrm>
          <a:off x="0" y="0"/>
          <a:ext cx="0" cy="0"/>
          <a:chOff x="0" y="0"/>
          <a:chExt cx="0" cy="0"/>
        </a:xfrm>
      </p:grpSpPr>
      <p:sp>
        <p:nvSpPr>
          <p:cNvPr id="171" name="Google Shape;171;p27"/>
          <p:cNvSpPr txBox="1"/>
          <p:nvPr/>
        </p:nvSpPr>
        <p:spPr>
          <a:xfrm>
            <a:off x="4614448" y="3664600"/>
            <a:ext cx="2963200" cy="708800"/>
          </a:xfrm>
          <a:prstGeom prst="rect">
            <a:avLst/>
          </a:prstGeom>
          <a:noFill/>
          <a:ln>
            <a:noFill/>
          </a:ln>
        </p:spPr>
        <p:txBody>
          <a:bodyPr spcFirstLastPara="1" wrap="square" lIns="121900" tIns="121900" rIns="121900" bIns="121900" anchor="b" anchorCtr="0">
            <a:noAutofit/>
          </a:bodyPr>
          <a:lstStyle/>
          <a:p>
            <a:pPr marL="0" lvl="0" indent="0" algn="ctr" rtl="0">
              <a:spcBef>
                <a:spcPts val="0"/>
              </a:spcBef>
              <a:spcAft>
                <a:spcPts val="0"/>
              </a:spcAft>
              <a:buNone/>
            </a:pPr>
            <a:endParaRPr sz="2400">
              <a:solidFill>
                <a:srgbClr val="2A4D69"/>
              </a:solidFill>
              <a:latin typeface="Quando"/>
              <a:ea typeface="Quando"/>
              <a:cs typeface="Quando"/>
              <a:sym typeface="Quando"/>
            </a:endParaRPr>
          </a:p>
        </p:txBody>
      </p:sp>
      <p:sp>
        <p:nvSpPr>
          <p:cNvPr id="172" name="Google Shape;172;p27"/>
          <p:cNvSpPr txBox="1"/>
          <p:nvPr/>
        </p:nvSpPr>
        <p:spPr>
          <a:xfrm>
            <a:off x="4658216" y="4271800"/>
            <a:ext cx="2875600" cy="10044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endParaRPr sz="2400">
              <a:solidFill>
                <a:srgbClr val="1B2831"/>
              </a:solidFill>
              <a:latin typeface="Barlow"/>
              <a:ea typeface="Barlow"/>
              <a:cs typeface="Barlow"/>
              <a:sym typeface="Barlow"/>
            </a:endParaRPr>
          </a:p>
        </p:txBody>
      </p:sp>
      <p:sp>
        <p:nvSpPr>
          <p:cNvPr id="173" name="Google Shape;173;p27"/>
          <p:cNvSpPr txBox="1"/>
          <p:nvPr/>
        </p:nvSpPr>
        <p:spPr>
          <a:xfrm>
            <a:off x="992833" y="3664600"/>
            <a:ext cx="2875600" cy="708800"/>
          </a:xfrm>
          <a:prstGeom prst="rect">
            <a:avLst/>
          </a:prstGeom>
          <a:noFill/>
          <a:ln>
            <a:noFill/>
          </a:ln>
        </p:spPr>
        <p:txBody>
          <a:bodyPr spcFirstLastPara="1" wrap="square" lIns="121900" tIns="121900" rIns="121900" bIns="121900" anchor="b" anchorCtr="0">
            <a:noAutofit/>
          </a:bodyPr>
          <a:lstStyle/>
          <a:p>
            <a:pPr marL="0" lvl="0" indent="0" algn="ctr" rtl="0">
              <a:spcBef>
                <a:spcPts val="0"/>
              </a:spcBef>
              <a:spcAft>
                <a:spcPts val="0"/>
              </a:spcAft>
              <a:buNone/>
            </a:pPr>
            <a:endParaRPr sz="2400">
              <a:solidFill>
                <a:srgbClr val="2A4D69"/>
              </a:solidFill>
              <a:latin typeface="Quando"/>
              <a:ea typeface="Quando"/>
              <a:cs typeface="Quando"/>
              <a:sym typeface="Quando"/>
            </a:endParaRPr>
          </a:p>
        </p:txBody>
      </p:sp>
      <p:sp>
        <p:nvSpPr>
          <p:cNvPr id="174" name="Google Shape;174;p27"/>
          <p:cNvSpPr txBox="1"/>
          <p:nvPr/>
        </p:nvSpPr>
        <p:spPr>
          <a:xfrm>
            <a:off x="992767" y="4271800"/>
            <a:ext cx="2875600" cy="10044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endParaRPr sz="2400">
              <a:solidFill>
                <a:srgbClr val="1B2831"/>
              </a:solidFill>
              <a:latin typeface="Barlow"/>
              <a:ea typeface="Barlow"/>
              <a:cs typeface="Barlow"/>
              <a:sym typeface="Barlow"/>
            </a:endParaRPr>
          </a:p>
        </p:txBody>
      </p:sp>
      <p:sp>
        <p:nvSpPr>
          <p:cNvPr id="175" name="Google Shape;175;p27"/>
          <p:cNvSpPr txBox="1"/>
          <p:nvPr/>
        </p:nvSpPr>
        <p:spPr>
          <a:xfrm>
            <a:off x="8323567" y="3664600"/>
            <a:ext cx="2875600" cy="708800"/>
          </a:xfrm>
          <a:prstGeom prst="rect">
            <a:avLst/>
          </a:prstGeom>
          <a:noFill/>
          <a:ln>
            <a:noFill/>
          </a:ln>
        </p:spPr>
        <p:txBody>
          <a:bodyPr spcFirstLastPara="1" wrap="square" lIns="121900" tIns="121900" rIns="121900" bIns="121900" anchor="b" anchorCtr="0">
            <a:noAutofit/>
          </a:bodyPr>
          <a:lstStyle/>
          <a:p>
            <a:pPr marL="0" lvl="0" indent="0" algn="ctr" rtl="0">
              <a:spcBef>
                <a:spcPts val="0"/>
              </a:spcBef>
              <a:spcAft>
                <a:spcPts val="0"/>
              </a:spcAft>
              <a:buNone/>
            </a:pPr>
            <a:endParaRPr sz="2400">
              <a:solidFill>
                <a:srgbClr val="2A4D69"/>
              </a:solidFill>
              <a:latin typeface="Quando"/>
              <a:ea typeface="Quando"/>
              <a:cs typeface="Quando"/>
              <a:sym typeface="Quando"/>
            </a:endParaRPr>
          </a:p>
        </p:txBody>
      </p:sp>
      <p:sp>
        <p:nvSpPr>
          <p:cNvPr id="176" name="Google Shape;176;p27"/>
          <p:cNvSpPr txBox="1"/>
          <p:nvPr/>
        </p:nvSpPr>
        <p:spPr>
          <a:xfrm>
            <a:off x="8323833" y="4271800"/>
            <a:ext cx="2875600" cy="10044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endParaRPr sz="2400">
              <a:solidFill>
                <a:srgbClr val="1B2831"/>
              </a:solidFill>
              <a:latin typeface="Barlow"/>
              <a:ea typeface="Barlow"/>
              <a:cs typeface="Barlow"/>
              <a:sym typeface="Barlow"/>
            </a:endParaRPr>
          </a:p>
        </p:txBody>
      </p:sp>
      <p:sp>
        <p:nvSpPr>
          <p:cNvPr id="177" name="Google Shape;177;p27"/>
          <p:cNvSpPr txBox="1">
            <a:spLocks noGrp="1"/>
          </p:cNvSpPr>
          <p:nvPr>
            <p:ph type="title"/>
          </p:nvPr>
        </p:nvSpPr>
        <p:spPr>
          <a:xfrm>
            <a:off x="4614451" y="4375800"/>
            <a:ext cx="2963200" cy="7088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accent5"/>
              </a:buClr>
              <a:buSzPts val="2000"/>
              <a:buNone/>
              <a:defRPr sz="2667">
                <a:solidFill>
                  <a:schemeClr val="accent3"/>
                </a:solidFill>
              </a:defRPr>
            </a:lvl1pPr>
            <a:lvl2pPr lvl="1" rtl="0">
              <a:spcBef>
                <a:spcPts val="0"/>
              </a:spcBef>
              <a:spcAft>
                <a:spcPts val="0"/>
              </a:spcAft>
              <a:buClr>
                <a:schemeClr val="accent5"/>
              </a:buClr>
              <a:buSzPts val="2000"/>
              <a:buFont typeface="Questrial"/>
              <a:buNone/>
              <a:defRPr sz="2667" b="1">
                <a:solidFill>
                  <a:schemeClr val="accent5"/>
                </a:solidFill>
                <a:latin typeface="Questrial"/>
                <a:ea typeface="Questrial"/>
                <a:cs typeface="Questrial"/>
                <a:sym typeface="Questrial"/>
              </a:defRPr>
            </a:lvl2pPr>
            <a:lvl3pPr lvl="2" rtl="0">
              <a:spcBef>
                <a:spcPts val="0"/>
              </a:spcBef>
              <a:spcAft>
                <a:spcPts val="0"/>
              </a:spcAft>
              <a:buClr>
                <a:schemeClr val="accent5"/>
              </a:buClr>
              <a:buSzPts val="2000"/>
              <a:buFont typeface="Questrial"/>
              <a:buNone/>
              <a:defRPr sz="2667" b="1">
                <a:solidFill>
                  <a:schemeClr val="accent5"/>
                </a:solidFill>
                <a:latin typeface="Questrial"/>
                <a:ea typeface="Questrial"/>
                <a:cs typeface="Questrial"/>
                <a:sym typeface="Questrial"/>
              </a:defRPr>
            </a:lvl3pPr>
            <a:lvl4pPr lvl="3" rtl="0">
              <a:spcBef>
                <a:spcPts val="0"/>
              </a:spcBef>
              <a:spcAft>
                <a:spcPts val="0"/>
              </a:spcAft>
              <a:buClr>
                <a:schemeClr val="accent5"/>
              </a:buClr>
              <a:buSzPts val="2000"/>
              <a:buFont typeface="Questrial"/>
              <a:buNone/>
              <a:defRPr sz="2667" b="1">
                <a:solidFill>
                  <a:schemeClr val="accent5"/>
                </a:solidFill>
                <a:latin typeface="Questrial"/>
                <a:ea typeface="Questrial"/>
                <a:cs typeface="Questrial"/>
                <a:sym typeface="Questrial"/>
              </a:defRPr>
            </a:lvl4pPr>
            <a:lvl5pPr lvl="4" rtl="0">
              <a:spcBef>
                <a:spcPts val="0"/>
              </a:spcBef>
              <a:spcAft>
                <a:spcPts val="0"/>
              </a:spcAft>
              <a:buClr>
                <a:schemeClr val="accent5"/>
              </a:buClr>
              <a:buSzPts val="2000"/>
              <a:buFont typeface="Questrial"/>
              <a:buNone/>
              <a:defRPr sz="2667" b="1">
                <a:solidFill>
                  <a:schemeClr val="accent5"/>
                </a:solidFill>
                <a:latin typeface="Questrial"/>
                <a:ea typeface="Questrial"/>
                <a:cs typeface="Questrial"/>
                <a:sym typeface="Questrial"/>
              </a:defRPr>
            </a:lvl5pPr>
            <a:lvl6pPr lvl="5" rtl="0">
              <a:spcBef>
                <a:spcPts val="0"/>
              </a:spcBef>
              <a:spcAft>
                <a:spcPts val="0"/>
              </a:spcAft>
              <a:buClr>
                <a:schemeClr val="accent5"/>
              </a:buClr>
              <a:buSzPts val="2000"/>
              <a:buFont typeface="Questrial"/>
              <a:buNone/>
              <a:defRPr sz="2667" b="1">
                <a:solidFill>
                  <a:schemeClr val="accent5"/>
                </a:solidFill>
                <a:latin typeface="Questrial"/>
                <a:ea typeface="Questrial"/>
                <a:cs typeface="Questrial"/>
                <a:sym typeface="Questrial"/>
              </a:defRPr>
            </a:lvl6pPr>
            <a:lvl7pPr lvl="6" rtl="0">
              <a:spcBef>
                <a:spcPts val="0"/>
              </a:spcBef>
              <a:spcAft>
                <a:spcPts val="0"/>
              </a:spcAft>
              <a:buClr>
                <a:schemeClr val="accent5"/>
              </a:buClr>
              <a:buSzPts val="2000"/>
              <a:buFont typeface="Questrial"/>
              <a:buNone/>
              <a:defRPr sz="2667" b="1">
                <a:solidFill>
                  <a:schemeClr val="accent5"/>
                </a:solidFill>
                <a:latin typeface="Questrial"/>
                <a:ea typeface="Questrial"/>
                <a:cs typeface="Questrial"/>
                <a:sym typeface="Questrial"/>
              </a:defRPr>
            </a:lvl7pPr>
            <a:lvl8pPr lvl="7" rtl="0">
              <a:spcBef>
                <a:spcPts val="0"/>
              </a:spcBef>
              <a:spcAft>
                <a:spcPts val="0"/>
              </a:spcAft>
              <a:buClr>
                <a:schemeClr val="accent5"/>
              </a:buClr>
              <a:buSzPts val="2000"/>
              <a:buFont typeface="Questrial"/>
              <a:buNone/>
              <a:defRPr sz="2667" b="1">
                <a:solidFill>
                  <a:schemeClr val="accent5"/>
                </a:solidFill>
                <a:latin typeface="Questrial"/>
                <a:ea typeface="Questrial"/>
                <a:cs typeface="Questrial"/>
                <a:sym typeface="Questrial"/>
              </a:defRPr>
            </a:lvl8pPr>
            <a:lvl9pPr lvl="8" rtl="0">
              <a:spcBef>
                <a:spcPts val="0"/>
              </a:spcBef>
              <a:spcAft>
                <a:spcPts val="0"/>
              </a:spcAft>
              <a:buClr>
                <a:schemeClr val="accent5"/>
              </a:buClr>
              <a:buSzPts val="2000"/>
              <a:buFont typeface="Questrial"/>
              <a:buNone/>
              <a:defRPr sz="2667" b="1">
                <a:solidFill>
                  <a:schemeClr val="accent5"/>
                </a:solidFill>
                <a:latin typeface="Questrial"/>
                <a:ea typeface="Questrial"/>
                <a:cs typeface="Questrial"/>
                <a:sym typeface="Questrial"/>
              </a:defRPr>
            </a:lvl9pPr>
          </a:lstStyle>
          <a:p>
            <a:endParaRPr/>
          </a:p>
        </p:txBody>
      </p:sp>
      <p:sp>
        <p:nvSpPr>
          <p:cNvPr id="178" name="Google Shape;178;p27"/>
          <p:cNvSpPr txBox="1">
            <a:spLocks noGrp="1"/>
          </p:cNvSpPr>
          <p:nvPr>
            <p:ph type="title" idx="2"/>
          </p:nvPr>
        </p:nvSpPr>
        <p:spPr>
          <a:xfrm>
            <a:off x="4658200" y="4881400"/>
            <a:ext cx="2875600" cy="10044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accent4"/>
              </a:buClr>
              <a:buSzPts val="1400"/>
              <a:buFont typeface="Libre Franklin"/>
              <a:buNone/>
              <a:defRPr sz="1867" b="0">
                <a:solidFill>
                  <a:schemeClr val="accent4"/>
                </a:solidFill>
                <a:latin typeface="Libre Franklin"/>
                <a:ea typeface="Libre Franklin"/>
                <a:cs typeface="Libre Franklin"/>
                <a:sym typeface="Libre Franklin"/>
              </a:defRPr>
            </a:lvl1pPr>
            <a:lvl2pPr lvl="1" rtl="0">
              <a:spcBef>
                <a:spcPts val="0"/>
              </a:spcBef>
              <a:spcAft>
                <a:spcPts val="0"/>
              </a:spcAft>
              <a:buClr>
                <a:schemeClr val="accent4"/>
              </a:buClr>
              <a:buSzPts val="1400"/>
              <a:buFont typeface="Libre Franklin"/>
              <a:buNone/>
              <a:defRPr sz="1867">
                <a:solidFill>
                  <a:schemeClr val="accent4"/>
                </a:solidFill>
                <a:latin typeface="Libre Franklin"/>
                <a:ea typeface="Libre Franklin"/>
                <a:cs typeface="Libre Franklin"/>
                <a:sym typeface="Libre Franklin"/>
              </a:defRPr>
            </a:lvl2pPr>
            <a:lvl3pPr lvl="2" rtl="0">
              <a:spcBef>
                <a:spcPts val="0"/>
              </a:spcBef>
              <a:spcAft>
                <a:spcPts val="0"/>
              </a:spcAft>
              <a:buClr>
                <a:schemeClr val="accent4"/>
              </a:buClr>
              <a:buSzPts val="1400"/>
              <a:buFont typeface="Libre Franklin"/>
              <a:buNone/>
              <a:defRPr sz="1867">
                <a:solidFill>
                  <a:schemeClr val="accent4"/>
                </a:solidFill>
                <a:latin typeface="Libre Franklin"/>
                <a:ea typeface="Libre Franklin"/>
                <a:cs typeface="Libre Franklin"/>
                <a:sym typeface="Libre Franklin"/>
              </a:defRPr>
            </a:lvl3pPr>
            <a:lvl4pPr lvl="3" rtl="0">
              <a:spcBef>
                <a:spcPts val="0"/>
              </a:spcBef>
              <a:spcAft>
                <a:spcPts val="0"/>
              </a:spcAft>
              <a:buClr>
                <a:schemeClr val="accent4"/>
              </a:buClr>
              <a:buSzPts val="1400"/>
              <a:buFont typeface="Libre Franklin"/>
              <a:buNone/>
              <a:defRPr sz="1867">
                <a:solidFill>
                  <a:schemeClr val="accent4"/>
                </a:solidFill>
                <a:latin typeface="Libre Franklin"/>
                <a:ea typeface="Libre Franklin"/>
                <a:cs typeface="Libre Franklin"/>
                <a:sym typeface="Libre Franklin"/>
              </a:defRPr>
            </a:lvl4pPr>
            <a:lvl5pPr lvl="4" rtl="0">
              <a:spcBef>
                <a:spcPts val="0"/>
              </a:spcBef>
              <a:spcAft>
                <a:spcPts val="0"/>
              </a:spcAft>
              <a:buClr>
                <a:schemeClr val="accent4"/>
              </a:buClr>
              <a:buSzPts val="1400"/>
              <a:buFont typeface="Libre Franklin"/>
              <a:buNone/>
              <a:defRPr sz="1867">
                <a:solidFill>
                  <a:schemeClr val="accent4"/>
                </a:solidFill>
                <a:latin typeface="Libre Franklin"/>
                <a:ea typeface="Libre Franklin"/>
                <a:cs typeface="Libre Franklin"/>
                <a:sym typeface="Libre Franklin"/>
              </a:defRPr>
            </a:lvl5pPr>
            <a:lvl6pPr lvl="5" rtl="0">
              <a:spcBef>
                <a:spcPts val="0"/>
              </a:spcBef>
              <a:spcAft>
                <a:spcPts val="0"/>
              </a:spcAft>
              <a:buClr>
                <a:schemeClr val="accent4"/>
              </a:buClr>
              <a:buSzPts val="1400"/>
              <a:buFont typeface="Libre Franklin"/>
              <a:buNone/>
              <a:defRPr sz="1867">
                <a:solidFill>
                  <a:schemeClr val="accent4"/>
                </a:solidFill>
                <a:latin typeface="Libre Franklin"/>
                <a:ea typeface="Libre Franklin"/>
                <a:cs typeface="Libre Franklin"/>
                <a:sym typeface="Libre Franklin"/>
              </a:defRPr>
            </a:lvl6pPr>
            <a:lvl7pPr lvl="6" rtl="0">
              <a:spcBef>
                <a:spcPts val="0"/>
              </a:spcBef>
              <a:spcAft>
                <a:spcPts val="0"/>
              </a:spcAft>
              <a:buClr>
                <a:schemeClr val="accent4"/>
              </a:buClr>
              <a:buSzPts val="1400"/>
              <a:buFont typeface="Libre Franklin"/>
              <a:buNone/>
              <a:defRPr sz="1867">
                <a:solidFill>
                  <a:schemeClr val="accent4"/>
                </a:solidFill>
                <a:latin typeface="Libre Franklin"/>
                <a:ea typeface="Libre Franklin"/>
                <a:cs typeface="Libre Franklin"/>
                <a:sym typeface="Libre Franklin"/>
              </a:defRPr>
            </a:lvl7pPr>
            <a:lvl8pPr lvl="7" rtl="0">
              <a:spcBef>
                <a:spcPts val="0"/>
              </a:spcBef>
              <a:spcAft>
                <a:spcPts val="0"/>
              </a:spcAft>
              <a:buClr>
                <a:schemeClr val="accent4"/>
              </a:buClr>
              <a:buSzPts val="1400"/>
              <a:buFont typeface="Libre Franklin"/>
              <a:buNone/>
              <a:defRPr sz="1867">
                <a:solidFill>
                  <a:schemeClr val="accent4"/>
                </a:solidFill>
                <a:latin typeface="Libre Franklin"/>
                <a:ea typeface="Libre Franklin"/>
                <a:cs typeface="Libre Franklin"/>
                <a:sym typeface="Libre Franklin"/>
              </a:defRPr>
            </a:lvl8pPr>
            <a:lvl9pPr lvl="8" rtl="0">
              <a:spcBef>
                <a:spcPts val="0"/>
              </a:spcBef>
              <a:spcAft>
                <a:spcPts val="0"/>
              </a:spcAft>
              <a:buClr>
                <a:schemeClr val="accent4"/>
              </a:buClr>
              <a:buSzPts val="1400"/>
              <a:buFont typeface="Libre Franklin"/>
              <a:buNone/>
              <a:defRPr sz="1867">
                <a:solidFill>
                  <a:schemeClr val="accent4"/>
                </a:solidFill>
                <a:latin typeface="Libre Franklin"/>
                <a:ea typeface="Libre Franklin"/>
                <a:cs typeface="Libre Franklin"/>
                <a:sym typeface="Libre Franklin"/>
              </a:defRPr>
            </a:lvl9pPr>
          </a:lstStyle>
          <a:p>
            <a:endParaRPr/>
          </a:p>
        </p:txBody>
      </p:sp>
      <p:sp>
        <p:nvSpPr>
          <p:cNvPr id="179" name="Google Shape;179;p27"/>
          <p:cNvSpPr txBox="1">
            <a:spLocks noGrp="1"/>
          </p:cNvSpPr>
          <p:nvPr>
            <p:ph type="title" idx="3"/>
          </p:nvPr>
        </p:nvSpPr>
        <p:spPr>
          <a:xfrm>
            <a:off x="967400" y="4375800"/>
            <a:ext cx="2875600" cy="7088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accent5"/>
              </a:buClr>
              <a:buSzPts val="2000"/>
              <a:buNone/>
              <a:defRPr sz="2667">
                <a:solidFill>
                  <a:schemeClr val="accent2"/>
                </a:solidFill>
              </a:defRPr>
            </a:lvl1pPr>
            <a:lvl2pPr lvl="1" rtl="0">
              <a:spcBef>
                <a:spcPts val="0"/>
              </a:spcBef>
              <a:spcAft>
                <a:spcPts val="0"/>
              </a:spcAft>
              <a:buClr>
                <a:schemeClr val="accent5"/>
              </a:buClr>
              <a:buSzPts val="2000"/>
              <a:buFont typeface="Questrial"/>
              <a:buNone/>
              <a:defRPr sz="2667" b="1">
                <a:solidFill>
                  <a:schemeClr val="accent5"/>
                </a:solidFill>
                <a:latin typeface="Questrial"/>
                <a:ea typeface="Questrial"/>
                <a:cs typeface="Questrial"/>
                <a:sym typeface="Questrial"/>
              </a:defRPr>
            </a:lvl2pPr>
            <a:lvl3pPr lvl="2" rtl="0">
              <a:spcBef>
                <a:spcPts val="0"/>
              </a:spcBef>
              <a:spcAft>
                <a:spcPts val="0"/>
              </a:spcAft>
              <a:buClr>
                <a:schemeClr val="accent5"/>
              </a:buClr>
              <a:buSzPts val="2000"/>
              <a:buFont typeface="Questrial"/>
              <a:buNone/>
              <a:defRPr sz="2667" b="1">
                <a:solidFill>
                  <a:schemeClr val="accent5"/>
                </a:solidFill>
                <a:latin typeface="Questrial"/>
                <a:ea typeface="Questrial"/>
                <a:cs typeface="Questrial"/>
                <a:sym typeface="Questrial"/>
              </a:defRPr>
            </a:lvl3pPr>
            <a:lvl4pPr lvl="3" rtl="0">
              <a:spcBef>
                <a:spcPts val="0"/>
              </a:spcBef>
              <a:spcAft>
                <a:spcPts val="0"/>
              </a:spcAft>
              <a:buClr>
                <a:schemeClr val="accent5"/>
              </a:buClr>
              <a:buSzPts val="2000"/>
              <a:buFont typeface="Questrial"/>
              <a:buNone/>
              <a:defRPr sz="2667" b="1">
                <a:solidFill>
                  <a:schemeClr val="accent5"/>
                </a:solidFill>
                <a:latin typeface="Questrial"/>
                <a:ea typeface="Questrial"/>
                <a:cs typeface="Questrial"/>
                <a:sym typeface="Questrial"/>
              </a:defRPr>
            </a:lvl4pPr>
            <a:lvl5pPr lvl="4" rtl="0">
              <a:spcBef>
                <a:spcPts val="0"/>
              </a:spcBef>
              <a:spcAft>
                <a:spcPts val="0"/>
              </a:spcAft>
              <a:buClr>
                <a:schemeClr val="accent5"/>
              </a:buClr>
              <a:buSzPts val="2000"/>
              <a:buFont typeface="Questrial"/>
              <a:buNone/>
              <a:defRPr sz="2667" b="1">
                <a:solidFill>
                  <a:schemeClr val="accent5"/>
                </a:solidFill>
                <a:latin typeface="Questrial"/>
                <a:ea typeface="Questrial"/>
                <a:cs typeface="Questrial"/>
                <a:sym typeface="Questrial"/>
              </a:defRPr>
            </a:lvl5pPr>
            <a:lvl6pPr lvl="5" rtl="0">
              <a:spcBef>
                <a:spcPts val="0"/>
              </a:spcBef>
              <a:spcAft>
                <a:spcPts val="0"/>
              </a:spcAft>
              <a:buClr>
                <a:schemeClr val="accent5"/>
              </a:buClr>
              <a:buSzPts val="2000"/>
              <a:buFont typeface="Questrial"/>
              <a:buNone/>
              <a:defRPr sz="2667" b="1">
                <a:solidFill>
                  <a:schemeClr val="accent5"/>
                </a:solidFill>
                <a:latin typeface="Questrial"/>
                <a:ea typeface="Questrial"/>
                <a:cs typeface="Questrial"/>
                <a:sym typeface="Questrial"/>
              </a:defRPr>
            </a:lvl6pPr>
            <a:lvl7pPr lvl="6" rtl="0">
              <a:spcBef>
                <a:spcPts val="0"/>
              </a:spcBef>
              <a:spcAft>
                <a:spcPts val="0"/>
              </a:spcAft>
              <a:buClr>
                <a:schemeClr val="accent5"/>
              </a:buClr>
              <a:buSzPts val="2000"/>
              <a:buFont typeface="Questrial"/>
              <a:buNone/>
              <a:defRPr sz="2667" b="1">
                <a:solidFill>
                  <a:schemeClr val="accent5"/>
                </a:solidFill>
                <a:latin typeface="Questrial"/>
                <a:ea typeface="Questrial"/>
                <a:cs typeface="Questrial"/>
                <a:sym typeface="Questrial"/>
              </a:defRPr>
            </a:lvl7pPr>
            <a:lvl8pPr lvl="7" rtl="0">
              <a:spcBef>
                <a:spcPts val="0"/>
              </a:spcBef>
              <a:spcAft>
                <a:spcPts val="0"/>
              </a:spcAft>
              <a:buClr>
                <a:schemeClr val="accent5"/>
              </a:buClr>
              <a:buSzPts val="2000"/>
              <a:buFont typeface="Questrial"/>
              <a:buNone/>
              <a:defRPr sz="2667" b="1">
                <a:solidFill>
                  <a:schemeClr val="accent5"/>
                </a:solidFill>
                <a:latin typeface="Questrial"/>
                <a:ea typeface="Questrial"/>
                <a:cs typeface="Questrial"/>
                <a:sym typeface="Questrial"/>
              </a:defRPr>
            </a:lvl8pPr>
            <a:lvl9pPr lvl="8" rtl="0">
              <a:spcBef>
                <a:spcPts val="0"/>
              </a:spcBef>
              <a:spcAft>
                <a:spcPts val="0"/>
              </a:spcAft>
              <a:buClr>
                <a:schemeClr val="accent5"/>
              </a:buClr>
              <a:buSzPts val="2000"/>
              <a:buFont typeface="Questrial"/>
              <a:buNone/>
              <a:defRPr sz="2667" b="1">
                <a:solidFill>
                  <a:schemeClr val="accent5"/>
                </a:solidFill>
                <a:latin typeface="Questrial"/>
                <a:ea typeface="Questrial"/>
                <a:cs typeface="Questrial"/>
                <a:sym typeface="Questrial"/>
              </a:defRPr>
            </a:lvl9pPr>
          </a:lstStyle>
          <a:p>
            <a:endParaRPr/>
          </a:p>
        </p:txBody>
      </p:sp>
      <p:sp>
        <p:nvSpPr>
          <p:cNvPr id="180" name="Google Shape;180;p27"/>
          <p:cNvSpPr txBox="1">
            <a:spLocks noGrp="1"/>
          </p:cNvSpPr>
          <p:nvPr>
            <p:ph type="title" idx="4"/>
          </p:nvPr>
        </p:nvSpPr>
        <p:spPr>
          <a:xfrm>
            <a:off x="967351" y="4881400"/>
            <a:ext cx="2875600" cy="10044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accent4"/>
              </a:buClr>
              <a:buSzPts val="1400"/>
              <a:buFont typeface="Libre Franklin"/>
              <a:buNone/>
              <a:defRPr sz="1867" b="0">
                <a:solidFill>
                  <a:schemeClr val="accent4"/>
                </a:solidFill>
                <a:latin typeface="Libre Franklin"/>
                <a:ea typeface="Libre Franklin"/>
                <a:cs typeface="Libre Franklin"/>
                <a:sym typeface="Libre Franklin"/>
              </a:defRPr>
            </a:lvl1pPr>
            <a:lvl2pPr lvl="1" rtl="0">
              <a:spcBef>
                <a:spcPts val="0"/>
              </a:spcBef>
              <a:spcAft>
                <a:spcPts val="0"/>
              </a:spcAft>
              <a:buClr>
                <a:schemeClr val="accent4"/>
              </a:buClr>
              <a:buSzPts val="1400"/>
              <a:buFont typeface="Libre Franklin"/>
              <a:buNone/>
              <a:defRPr sz="1867">
                <a:solidFill>
                  <a:schemeClr val="accent4"/>
                </a:solidFill>
                <a:latin typeface="Libre Franklin"/>
                <a:ea typeface="Libre Franklin"/>
                <a:cs typeface="Libre Franklin"/>
                <a:sym typeface="Libre Franklin"/>
              </a:defRPr>
            </a:lvl2pPr>
            <a:lvl3pPr lvl="2" rtl="0">
              <a:spcBef>
                <a:spcPts val="0"/>
              </a:spcBef>
              <a:spcAft>
                <a:spcPts val="0"/>
              </a:spcAft>
              <a:buClr>
                <a:schemeClr val="accent4"/>
              </a:buClr>
              <a:buSzPts val="1400"/>
              <a:buFont typeface="Libre Franklin"/>
              <a:buNone/>
              <a:defRPr sz="1867">
                <a:solidFill>
                  <a:schemeClr val="accent4"/>
                </a:solidFill>
                <a:latin typeface="Libre Franklin"/>
                <a:ea typeface="Libre Franklin"/>
                <a:cs typeface="Libre Franklin"/>
                <a:sym typeface="Libre Franklin"/>
              </a:defRPr>
            </a:lvl3pPr>
            <a:lvl4pPr lvl="3" rtl="0">
              <a:spcBef>
                <a:spcPts val="0"/>
              </a:spcBef>
              <a:spcAft>
                <a:spcPts val="0"/>
              </a:spcAft>
              <a:buClr>
                <a:schemeClr val="accent4"/>
              </a:buClr>
              <a:buSzPts val="1400"/>
              <a:buFont typeface="Libre Franklin"/>
              <a:buNone/>
              <a:defRPr sz="1867">
                <a:solidFill>
                  <a:schemeClr val="accent4"/>
                </a:solidFill>
                <a:latin typeface="Libre Franklin"/>
                <a:ea typeface="Libre Franklin"/>
                <a:cs typeface="Libre Franklin"/>
                <a:sym typeface="Libre Franklin"/>
              </a:defRPr>
            </a:lvl4pPr>
            <a:lvl5pPr lvl="4" rtl="0">
              <a:spcBef>
                <a:spcPts val="0"/>
              </a:spcBef>
              <a:spcAft>
                <a:spcPts val="0"/>
              </a:spcAft>
              <a:buClr>
                <a:schemeClr val="accent4"/>
              </a:buClr>
              <a:buSzPts val="1400"/>
              <a:buFont typeface="Libre Franklin"/>
              <a:buNone/>
              <a:defRPr sz="1867">
                <a:solidFill>
                  <a:schemeClr val="accent4"/>
                </a:solidFill>
                <a:latin typeface="Libre Franklin"/>
                <a:ea typeface="Libre Franklin"/>
                <a:cs typeface="Libre Franklin"/>
                <a:sym typeface="Libre Franklin"/>
              </a:defRPr>
            </a:lvl5pPr>
            <a:lvl6pPr lvl="5" rtl="0">
              <a:spcBef>
                <a:spcPts val="0"/>
              </a:spcBef>
              <a:spcAft>
                <a:spcPts val="0"/>
              </a:spcAft>
              <a:buClr>
                <a:schemeClr val="accent4"/>
              </a:buClr>
              <a:buSzPts val="1400"/>
              <a:buFont typeface="Libre Franklin"/>
              <a:buNone/>
              <a:defRPr sz="1867">
                <a:solidFill>
                  <a:schemeClr val="accent4"/>
                </a:solidFill>
                <a:latin typeface="Libre Franklin"/>
                <a:ea typeface="Libre Franklin"/>
                <a:cs typeface="Libre Franklin"/>
                <a:sym typeface="Libre Franklin"/>
              </a:defRPr>
            </a:lvl6pPr>
            <a:lvl7pPr lvl="6" rtl="0">
              <a:spcBef>
                <a:spcPts val="0"/>
              </a:spcBef>
              <a:spcAft>
                <a:spcPts val="0"/>
              </a:spcAft>
              <a:buClr>
                <a:schemeClr val="accent4"/>
              </a:buClr>
              <a:buSzPts val="1400"/>
              <a:buFont typeface="Libre Franklin"/>
              <a:buNone/>
              <a:defRPr sz="1867">
                <a:solidFill>
                  <a:schemeClr val="accent4"/>
                </a:solidFill>
                <a:latin typeface="Libre Franklin"/>
                <a:ea typeface="Libre Franklin"/>
                <a:cs typeface="Libre Franklin"/>
                <a:sym typeface="Libre Franklin"/>
              </a:defRPr>
            </a:lvl7pPr>
            <a:lvl8pPr lvl="7" rtl="0">
              <a:spcBef>
                <a:spcPts val="0"/>
              </a:spcBef>
              <a:spcAft>
                <a:spcPts val="0"/>
              </a:spcAft>
              <a:buClr>
                <a:schemeClr val="accent4"/>
              </a:buClr>
              <a:buSzPts val="1400"/>
              <a:buFont typeface="Libre Franklin"/>
              <a:buNone/>
              <a:defRPr sz="1867">
                <a:solidFill>
                  <a:schemeClr val="accent4"/>
                </a:solidFill>
                <a:latin typeface="Libre Franklin"/>
                <a:ea typeface="Libre Franklin"/>
                <a:cs typeface="Libre Franklin"/>
                <a:sym typeface="Libre Franklin"/>
              </a:defRPr>
            </a:lvl8pPr>
            <a:lvl9pPr lvl="8" rtl="0">
              <a:spcBef>
                <a:spcPts val="0"/>
              </a:spcBef>
              <a:spcAft>
                <a:spcPts val="0"/>
              </a:spcAft>
              <a:buClr>
                <a:schemeClr val="accent4"/>
              </a:buClr>
              <a:buSzPts val="1400"/>
              <a:buFont typeface="Libre Franklin"/>
              <a:buNone/>
              <a:defRPr sz="1867">
                <a:solidFill>
                  <a:schemeClr val="accent4"/>
                </a:solidFill>
                <a:latin typeface="Libre Franklin"/>
                <a:ea typeface="Libre Franklin"/>
                <a:cs typeface="Libre Franklin"/>
                <a:sym typeface="Libre Franklin"/>
              </a:defRPr>
            </a:lvl9pPr>
          </a:lstStyle>
          <a:p>
            <a:endParaRPr/>
          </a:p>
        </p:txBody>
      </p:sp>
      <p:sp>
        <p:nvSpPr>
          <p:cNvPr id="181" name="Google Shape;181;p27"/>
          <p:cNvSpPr txBox="1">
            <a:spLocks noGrp="1"/>
          </p:cNvSpPr>
          <p:nvPr>
            <p:ph type="title" idx="5"/>
          </p:nvPr>
        </p:nvSpPr>
        <p:spPr>
          <a:xfrm>
            <a:off x="8349100" y="4375800"/>
            <a:ext cx="2875600" cy="7088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accent5"/>
              </a:buClr>
              <a:buSzPts val="2000"/>
              <a:buNone/>
              <a:defRPr sz="2667">
                <a:solidFill>
                  <a:schemeClr val="lt2"/>
                </a:solidFill>
              </a:defRPr>
            </a:lvl1pPr>
            <a:lvl2pPr lvl="1" rtl="0">
              <a:spcBef>
                <a:spcPts val="0"/>
              </a:spcBef>
              <a:spcAft>
                <a:spcPts val="0"/>
              </a:spcAft>
              <a:buClr>
                <a:schemeClr val="accent5"/>
              </a:buClr>
              <a:buSzPts val="2000"/>
              <a:buFont typeface="Questrial"/>
              <a:buNone/>
              <a:defRPr sz="2667" b="1">
                <a:solidFill>
                  <a:schemeClr val="accent5"/>
                </a:solidFill>
                <a:latin typeface="Questrial"/>
                <a:ea typeface="Questrial"/>
                <a:cs typeface="Questrial"/>
                <a:sym typeface="Questrial"/>
              </a:defRPr>
            </a:lvl2pPr>
            <a:lvl3pPr lvl="2" rtl="0">
              <a:spcBef>
                <a:spcPts val="0"/>
              </a:spcBef>
              <a:spcAft>
                <a:spcPts val="0"/>
              </a:spcAft>
              <a:buClr>
                <a:schemeClr val="accent5"/>
              </a:buClr>
              <a:buSzPts val="2000"/>
              <a:buFont typeface="Questrial"/>
              <a:buNone/>
              <a:defRPr sz="2667" b="1">
                <a:solidFill>
                  <a:schemeClr val="accent5"/>
                </a:solidFill>
                <a:latin typeface="Questrial"/>
                <a:ea typeface="Questrial"/>
                <a:cs typeface="Questrial"/>
                <a:sym typeface="Questrial"/>
              </a:defRPr>
            </a:lvl3pPr>
            <a:lvl4pPr lvl="3" rtl="0">
              <a:spcBef>
                <a:spcPts val="0"/>
              </a:spcBef>
              <a:spcAft>
                <a:spcPts val="0"/>
              </a:spcAft>
              <a:buClr>
                <a:schemeClr val="accent5"/>
              </a:buClr>
              <a:buSzPts val="2000"/>
              <a:buFont typeface="Questrial"/>
              <a:buNone/>
              <a:defRPr sz="2667" b="1">
                <a:solidFill>
                  <a:schemeClr val="accent5"/>
                </a:solidFill>
                <a:latin typeface="Questrial"/>
                <a:ea typeface="Questrial"/>
                <a:cs typeface="Questrial"/>
                <a:sym typeface="Questrial"/>
              </a:defRPr>
            </a:lvl4pPr>
            <a:lvl5pPr lvl="4" rtl="0">
              <a:spcBef>
                <a:spcPts val="0"/>
              </a:spcBef>
              <a:spcAft>
                <a:spcPts val="0"/>
              </a:spcAft>
              <a:buClr>
                <a:schemeClr val="accent5"/>
              </a:buClr>
              <a:buSzPts val="2000"/>
              <a:buFont typeface="Questrial"/>
              <a:buNone/>
              <a:defRPr sz="2667" b="1">
                <a:solidFill>
                  <a:schemeClr val="accent5"/>
                </a:solidFill>
                <a:latin typeface="Questrial"/>
                <a:ea typeface="Questrial"/>
                <a:cs typeface="Questrial"/>
                <a:sym typeface="Questrial"/>
              </a:defRPr>
            </a:lvl5pPr>
            <a:lvl6pPr lvl="5" rtl="0">
              <a:spcBef>
                <a:spcPts val="0"/>
              </a:spcBef>
              <a:spcAft>
                <a:spcPts val="0"/>
              </a:spcAft>
              <a:buClr>
                <a:schemeClr val="accent5"/>
              </a:buClr>
              <a:buSzPts val="2000"/>
              <a:buFont typeface="Questrial"/>
              <a:buNone/>
              <a:defRPr sz="2667" b="1">
                <a:solidFill>
                  <a:schemeClr val="accent5"/>
                </a:solidFill>
                <a:latin typeface="Questrial"/>
                <a:ea typeface="Questrial"/>
                <a:cs typeface="Questrial"/>
                <a:sym typeface="Questrial"/>
              </a:defRPr>
            </a:lvl6pPr>
            <a:lvl7pPr lvl="6" rtl="0">
              <a:spcBef>
                <a:spcPts val="0"/>
              </a:spcBef>
              <a:spcAft>
                <a:spcPts val="0"/>
              </a:spcAft>
              <a:buClr>
                <a:schemeClr val="accent5"/>
              </a:buClr>
              <a:buSzPts val="2000"/>
              <a:buFont typeface="Questrial"/>
              <a:buNone/>
              <a:defRPr sz="2667" b="1">
                <a:solidFill>
                  <a:schemeClr val="accent5"/>
                </a:solidFill>
                <a:latin typeface="Questrial"/>
                <a:ea typeface="Questrial"/>
                <a:cs typeface="Questrial"/>
                <a:sym typeface="Questrial"/>
              </a:defRPr>
            </a:lvl7pPr>
            <a:lvl8pPr lvl="7" rtl="0">
              <a:spcBef>
                <a:spcPts val="0"/>
              </a:spcBef>
              <a:spcAft>
                <a:spcPts val="0"/>
              </a:spcAft>
              <a:buClr>
                <a:schemeClr val="accent5"/>
              </a:buClr>
              <a:buSzPts val="2000"/>
              <a:buFont typeface="Questrial"/>
              <a:buNone/>
              <a:defRPr sz="2667" b="1">
                <a:solidFill>
                  <a:schemeClr val="accent5"/>
                </a:solidFill>
                <a:latin typeface="Questrial"/>
                <a:ea typeface="Questrial"/>
                <a:cs typeface="Questrial"/>
                <a:sym typeface="Questrial"/>
              </a:defRPr>
            </a:lvl8pPr>
            <a:lvl9pPr lvl="8" rtl="0">
              <a:spcBef>
                <a:spcPts val="0"/>
              </a:spcBef>
              <a:spcAft>
                <a:spcPts val="0"/>
              </a:spcAft>
              <a:buClr>
                <a:schemeClr val="accent5"/>
              </a:buClr>
              <a:buSzPts val="2000"/>
              <a:buFont typeface="Questrial"/>
              <a:buNone/>
              <a:defRPr sz="2667" b="1">
                <a:solidFill>
                  <a:schemeClr val="accent5"/>
                </a:solidFill>
                <a:latin typeface="Questrial"/>
                <a:ea typeface="Questrial"/>
                <a:cs typeface="Questrial"/>
                <a:sym typeface="Questrial"/>
              </a:defRPr>
            </a:lvl9pPr>
          </a:lstStyle>
          <a:p>
            <a:endParaRPr/>
          </a:p>
        </p:txBody>
      </p:sp>
      <p:sp>
        <p:nvSpPr>
          <p:cNvPr id="182" name="Google Shape;182;p27"/>
          <p:cNvSpPr txBox="1">
            <a:spLocks noGrp="1"/>
          </p:cNvSpPr>
          <p:nvPr>
            <p:ph type="title" idx="6"/>
          </p:nvPr>
        </p:nvSpPr>
        <p:spPr>
          <a:xfrm>
            <a:off x="8349049" y="4881400"/>
            <a:ext cx="2875600" cy="10044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accent4"/>
              </a:buClr>
              <a:buSzPts val="1400"/>
              <a:buFont typeface="Libre Franklin"/>
              <a:buNone/>
              <a:defRPr sz="1867" b="0">
                <a:solidFill>
                  <a:schemeClr val="accent4"/>
                </a:solidFill>
                <a:latin typeface="Libre Franklin"/>
                <a:ea typeface="Libre Franklin"/>
                <a:cs typeface="Libre Franklin"/>
                <a:sym typeface="Libre Franklin"/>
              </a:defRPr>
            </a:lvl1pPr>
            <a:lvl2pPr lvl="1" rtl="0">
              <a:spcBef>
                <a:spcPts val="0"/>
              </a:spcBef>
              <a:spcAft>
                <a:spcPts val="0"/>
              </a:spcAft>
              <a:buClr>
                <a:schemeClr val="accent4"/>
              </a:buClr>
              <a:buSzPts val="1400"/>
              <a:buFont typeface="Libre Franklin"/>
              <a:buNone/>
              <a:defRPr sz="1867">
                <a:solidFill>
                  <a:schemeClr val="accent4"/>
                </a:solidFill>
                <a:latin typeface="Libre Franklin"/>
                <a:ea typeface="Libre Franklin"/>
                <a:cs typeface="Libre Franklin"/>
                <a:sym typeface="Libre Franklin"/>
              </a:defRPr>
            </a:lvl2pPr>
            <a:lvl3pPr lvl="2" rtl="0">
              <a:spcBef>
                <a:spcPts val="0"/>
              </a:spcBef>
              <a:spcAft>
                <a:spcPts val="0"/>
              </a:spcAft>
              <a:buClr>
                <a:schemeClr val="accent4"/>
              </a:buClr>
              <a:buSzPts val="1400"/>
              <a:buFont typeface="Libre Franklin"/>
              <a:buNone/>
              <a:defRPr sz="1867">
                <a:solidFill>
                  <a:schemeClr val="accent4"/>
                </a:solidFill>
                <a:latin typeface="Libre Franklin"/>
                <a:ea typeface="Libre Franklin"/>
                <a:cs typeface="Libre Franklin"/>
                <a:sym typeface="Libre Franklin"/>
              </a:defRPr>
            </a:lvl3pPr>
            <a:lvl4pPr lvl="3" rtl="0">
              <a:spcBef>
                <a:spcPts val="0"/>
              </a:spcBef>
              <a:spcAft>
                <a:spcPts val="0"/>
              </a:spcAft>
              <a:buClr>
                <a:schemeClr val="accent4"/>
              </a:buClr>
              <a:buSzPts val="1400"/>
              <a:buFont typeface="Libre Franklin"/>
              <a:buNone/>
              <a:defRPr sz="1867">
                <a:solidFill>
                  <a:schemeClr val="accent4"/>
                </a:solidFill>
                <a:latin typeface="Libre Franklin"/>
                <a:ea typeface="Libre Franklin"/>
                <a:cs typeface="Libre Franklin"/>
                <a:sym typeface="Libre Franklin"/>
              </a:defRPr>
            </a:lvl4pPr>
            <a:lvl5pPr lvl="4" rtl="0">
              <a:spcBef>
                <a:spcPts val="0"/>
              </a:spcBef>
              <a:spcAft>
                <a:spcPts val="0"/>
              </a:spcAft>
              <a:buClr>
                <a:schemeClr val="accent4"/>
              </a:buClr>
              <a:buSzPts val="1400"/>
              <a:buFont typeface="Libre Franklin"/>
              <a:buNone/>
              <a:defRPr sz="1867">
                <a:solidFill>
                  <a:schemeClr val="accent4"/>
                </a:solidFill>
                <a:latin typeface="Libre Franklin"/>
                <a:ea typeface="Libre Franklin"/>
                <a:cs typeface="Libre Franklin"/>
                <a:sym typeface="Libre Franklin"/>
              </a:defRPr>
            </a:lvl5pPr>
            <a:lvl6pPr lvl="5" rtl="0">
              <a:spcBef>
                <a:spcPts val="0"/>
              </a:spcBef>
              <a:spcAft>
                <a:spcPts val="0"/>
              </a:spcAft>
              <a:buClr>
                <a:schemeClr val="accent4"/>
              </a:buClr>
              <a:buSzPts val="1400"/>
              <a:buFont typeface="Libre Franklin"/>
              <a:buNone/>
              <a:defRPr sz="1867">
                <a:solidFill>
                  <a:schemeClr val="accent4"/>
                </a:solidFill>
                <a:latin typeface="Libre Franklin"/>
                <a:ea typeface="Libre Franklin"/>
                <a:cs typeface="Libre Franklin"/>
                <a:sym typeface="Libre Franklin"/>
              </a:defRPr>
            </a:lvl6pPr>
            <a:lvl7pPr lvl="6" rtl="0">
              <a:spcBef>
                <a:spcPts val="0"/>
              </a:spcBef>
              <a:spcAft>
                <a:spcPts val="0"/>
              </a:spcAft>
              <a:buClr>
                <a:schemeClr val="accent4"/>
              </a:buClr>
              <a:buSzPts val="1400"/>
              <a:buFont typeface="Libre Franklin"/>
              <a:buNone/>
              <a:defRPr sz="1867">
                <a:solidFill>
                  <a:schemeClr val="accent4"/>
                </a:solidFill>
                <a:latin typeface="Libre Franklin"/>
                <a:ea typeface="Libre Franklin"/>
                <a:cs typeface="Libre Franklin"/>
                <a:sym typeface="Libre Franklin"/>
              </a:defRPr>
            </a:lvl7pPr>
            <a:lvl8pPr lvl="7" rtl="0">
              <a:spcBef>
                <a:spcPts val="0"/>
              </a:spcBef>
              <a:spcAft>
                <a:spcPts val="0"/>
              </a:spcAft>
              <a:buClr>
                <a:schemeClr val="accent4"/>
              </a:buClr>
              <a:buSzPts val="1400"/>
              <a:buFont typeface="Libre Franklin"/>
              <a:buNone/>
              <a:defRPr sz="1867">
                <a:solidFill>
                  <a:schemeClr val="accent4"/>
                </a:solidFill>
                <a:latin typeface="Libre Franklin"/>
                <a:ea typeface="Libre Franklin"/>
                <a:cs typeface="Libre Franklin"/>
                <a:sym typeface="Libre Franklin"/>
              </a:defRPr>
            </a:lvl8pPr>
            <a:lvl9pPr lvl="8" rtl="0">
              <a:spcBef>
                <a:spcPts val="0"/>
              </a:spcBef>
              <a:spcAft>
                <a:spcPts val="0"/>
              </a:spcAft>
              <a:buClr>
                <a:schemeClr val="accent4"/>
              </a:buClr>
              <a:buSzPts val="1400"/>
              <a:buFont typeface="Libre Franklin"/>
              <a:buNone/>
              <a:defRPr sz="1867">
                <a:solidFill>
                  <a:schemeClr val="accent4"/>
                </a:solidFill>
                <a:latin typeface="Libre Franklin"/>
                <a:ea typeface="Libre Franklin"/>
                <a:cs typeface="Libre Franklin"/>
                <a:sym typeface="Libre Franklin"/>
              </a:defRPr>
            </a:lvl9pPr>
          </a:lstStyle>
          <a:p>
            <a:endParaRPr/>
          </a:p>
        </p:txBody>
      </p:sp>
      <p:sp>
        <p:nvSpPr>
          <p:cNvPr id="183" name="Google Shape;183;p27"/>
          <p:cNvSpPr txBox="1">
            <a:spLocks noGrp="1"/>
          </p:cNvSpPr>
          <p:nvPr>
            <p:ph type="title" idx="7"/>
          </p:nvPr>
        </p:nvSpPr>
        <p:spPr>
          <a:xfrm>
            <a:off x="950967" y="516100"/>
            <a:ext cx="10290400" cy="7636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rgbClr val="58457E"/>
              </a:buClr>
              <a:buSzPts val="3000"/>
              <a:buNone/>
              <a:defRPr sz="4000">
                <a:solidFill>
                  <a:srgbClr val="58457E"/>
                </a:solidFill>
              </a:defRPr>
            </a:lvl1pPr>
            <a:lvl2pPr lvl="1" rtl="0">
              <a:spcBef>
                <a:spcPts val="0"/>
              </a:spcBef>
              <a:spcAft>
                <a:spcPts val="0"/>
              </a:spcAft>
              <a:buClr>
                <a:srgbClr val="58457E"/>
              </a:buClr>
              <a:buSzPts val="2800"/>
              <a:buNone/>
              <a:defRPr>
                <a:solidFill>
                  <a:srgbClr val="58457E"/>
                </a:solidFill>
              </a:defRPr>
            </a:lvl2pPr>
            <a:lvl3pPr lvl="2" rtl="0">
              <a:spcBef>
                <a:spcPts val="0"/>
              </a:spcBef>
              <a:spcAft>
                <a:spcPts val="0"/>
              </a:spcAft>
              <a:buClr>
                <a:srgbClr val="58457E"/>
              </a:buClr>
              <a:buSzPts val="2800"/>
              <a:buNone/>
              <a:defRPr>
                <a:solidFill>
                  <a:srgbClr val="58457E"/>
                </a:solidFill>
              </a:defRPr>
            </a:lvl3pPr>
            <a:lvl4pPr lvl="3" rtl="0">
              <a:spcBef>
                <a:spcPts val="0"/>
              </a:spcBef>
              <a:spcAft>
                <a:spcPts val="0"/>
              </a:spcAft>
              <a:buClr>
                <a:srgbClr val="58457E"/>
              </a:buClr>
              <a:buSzPts val="2800"/>
              <a:buNone/>
              <a:defRPr>
                <a:solidFill>
                  <a:srgbClr val="58457E"/>
                </a:solidFill>
              </a:defRPr>
            </a:lvl4pPr>
            <a:lvl5pPr lvl="4" rtl="0">
              <a:spcBef>
                <a:spcPts val="0"/>
              </a:spcBef>
              <a:spcAft>
                <a:spcPts val="0"/>
              </a:spcAft>
              <a:buClr>
                <a:srgbClr val="58457E"/>
              </a:buClr>
              <a:buSzPts val="2800"/>
              <a:buNone/>
              <a:defRPr>
                <a:solidFill>
                  <a:srgbClr val="58457E"/>
                </a:solidFill>
              </a:defRPr>
            </a:lvl5pPr>
            <a:lvl6pPr lvl="5" rtl="0">
              <a:spcBef>
                <a:spcPts val="0"/>
              </a:spcBef>
              <a:spcAft>
                <a:spcPts val="0"/>
              </a:spcAft>
              <a:buClr>
                <a:srgbClr val="58457E"/>
              </a:buClr>
              <a:buSzPts val="2800"/>
              <a:buNone/>
              <a:defRPr>
                <a:solidFill>
                  <a:srgbClr val="58457E"/>
                </a:solidFill>
              </a:defRPr>
            </a:lvl6pPr>
            <a:lvl7pPr lvl="6" rtl="0">
              <a:spcBef>
                <a:spcPts val="0"/>
              </a:spcBef>
              <a:spcAft>
                <a:spcPts val="0"/>
              </a:spcAft>
              <a:buClr>
                <a:srgbClr val="58457E"/>
              </a:buClr>
              <a:buSzPts val="2800"/>
              <a:buNone/>
              <a:defRPr>
                <a:solidFill>
                  <a:srgbClr val="58457E"/>
                </a:solidFill>
              </a:defRPr>
            </a:lvl7pPr>
            <a:lvl8pPr lvl="7" rtl="0">
              <a:spcBef>
                <a:spcPts val="0"/>
              </a:spcBef>
              <a:spcAft>
                <a:spcPts val="0"/>
              </a:spcAft>
              <a:buClr>
                <a:srgbClr val="58457E"/>
              </a:buClr>
              <a:buSzPts val="2800"/>
              <a:buNone/>
              <a:defRPr>
                <a:solidFill>
                  <a:srgbClr val="58457E"/>
                </a:solidFill>
              </a:defRPr>
            </a:lvl8pPr>
            <a:lvl9pPr lvl="8" rtl="0">
              <a:spcBef>
                <a:spcPts val="0"/>
              </a:spcBef>
              <a:spcAft>
                <a:spcPts val="0"/>
              </a:spcAft>
              <a:buClr>
                <a:srgbClr val="58457E"/>
              </a:buClr>
              <a:buSzPts val="2800"/>
              <a:buNone/>
              <a:defRPr>
                <a:solidFill>
                  <a:srgbClr val="58457E"/>
                </a:solidFill>
              </a:defRPr>
            </a:lvl9pPr>
          </a:lstStyle>
          <a:p>
            <a:endParaRPr/>
          </a:p>
        </p:txBody>
      </p:sp>
    </p:spTree>
    <p:extLst>
      <p:ext uri="{BB962C8B-B14F-4D97-AF65-F5344CB8AC3E}">
        <p14:creationId xmlns:p14="http://schemas.microsoft.com/office/powerpoint/2010/main" val="29090218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84"/>
        <p:cNvGrpSpPr/>
        <p:nvPr/>
      </p:nvGrpSpPr>
      <p:grpSpPr>
        <a:xfrm>
          <a:off x="0" y="0"/>
          <a:ext cx="0" cy="0"/>
          <a:chOff x="0" y="0"/>
          <a:chExt cx="0" cy="0"/>
        </a:xfrm>
      </p:grpSpPr>
      <p:pic>
        <p:nvPicPr>
          <p:cNvPr id="185" name="Google Shape;185;p28"/>
          <p:cNvPicPr preferRelativeResize="0"/>
          <p:nvPr/>
        </p:nvPicPr>
        <p:blipFill rotWithShape="1">
          <a:blip r:embed="rId2">
            <a:alphaModFix amt="81000"/>
          </a:blip>
          <a:srcRect l="4438" r="68773" b="49972"/>
          <a:stretch/>
        </p:blipFill>
        <p:spPr>
          <a:xfrm rot="10799958">
            <a:off x="183137" y="719337"/>
            <a:ext cx="2507128" cy="2736323"/>
          </a:xfrm>
          <a:prstGeom prst="rect">
            <a:avLst/>
          </a:prstGeom>
          <a:noFill/>
          <a:ln>
            <a:noFill/>
          </a:ln>
        </p:spPr>
      </p:pic>
      <p:pic>
        <p:nvPicPr>
          <p:cNvPr id="186" name="Google Shape;186;p28"/>
          <p:cNvPicPr preferRelativeResize="0"/>
          <p:nvPr/>
        </p:nvPicPr>
        <p:blipFill rotWithShape="1">
          <a:blip r:embed="rId2">
            <a:alphaModFix amt="81000"/>
          </a:blip>
          <a:srcRect l="4438" r="68773" b="49972"/>
          <a:stretch/>
        </p:blipFill>
        <p:spPr>
          <a:xfrm rot="10799958">
            <a:off x="4742437" y="3211171"/>
            <a:ext cx="2507128" cy="2736323"/>
          </a:xfrm>
          <a:prstGeom prst="rect">
            <a:avLst/>
          </a:prstGeom>
          <a:noFill/>
          <a:ln>
            <a:noFill/>
          </a:ln>
        </p:spPr>
      </p:pic>
      <p:sp>
        <p:nvSpPr>
          <p:cNvPr id="187" name="Google Shape;187;p28"/>
          <p:cNvSpPr/>
          <p:nvPr/>
        </p:nvSpPr>
        <p:spPr>
          <a:xfrm>
            <a:off x="965200" y="1574800"/>
            <a:ext cx="4978400" cy="4564000"/>
          </a:xfrm>
          <a:prstGeom prst="rect">
            <a:avLst/>
          </a:prstGeom>
          <a:solidFill>
            <a:schemeClr val="accent1"/>
          </a:solidFill>
          <a:ln w="19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8" name="Google Shape;188;p28"/>
          <p:cNvSpPr/>
          <p:nvPr/>
        </p:nvSpPr>
        <p:spPr>
          <a:xfrm>
            <a:off x="6248400" y="1574800"/>
            <a:ext cx="4978400" cy="4564000"/>
          </a:xfrm>
          <a:prstGeom prst="rect">
            <a:avLst/>
          </a:prstGeom>
          <a:noFill/>
          <a:ln w="19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9" name="Google Shape;189;p28"/>
          <p:cNvSpPr txBox="1">
            <a:spLocks noGrp="1"/>
          </p:cNvSpPr>
          <p:nvPr>
            <p:ph type="title"/>
          </p:nvPr>
        </p:nvSpPr>
        <p:spPr>
          <a:xfrm>
            <a:off x="7551381" y="1941833"/>
            <a:ext cx="3358400" cy="7088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accent5"/>
              </a:buClr>
              <a:buSzPts val="2000"/>
              <a:buNone/>
              <a:defRPr sz="2400">
                <a:solidFill>
                  <a:schemeClr val="accent2"/>
                </a:solidFill>
              </a:defRPr>
            </a:lvl1pPr>
            <a:lvl2pPr lvl="1" rtl="0">
              <a:spcBef>
                <a:spcPts val="0"/>
              </a:spcBef>
              <a:spcAft>
                <a:spcPts val="0"/>
              </a:spcAft>
              <a:buClr>
                <a:schemeClr val="accent5"/>
              </a:buClr>
              <a:buSzPts val="2000"/>
              <a:buFont typeface="Century Gothic"/>
              <a:buNone/>
              <a:defRPr sz="2667">
                <a:solidFill>
                  <a:schemeClr val="accent5"/>
                </a:solidFill>
                <a:latin typeface="Century Gothic"/>
                <a:ea typeface="Century Gothic"/>
                <a:cs typeface="Century Gothic"/>
                <a:sym typeface="Century Gothic"/>
              </a:defRPr>
            </a:lvl2pPr>
            <a:lvl3pPr lvl="2" rtl="0">
              <a:spcBef>
                <a:spcPts val="0"/>
              </a:spcBef>
              <a:spcAft>
                <a:spcPts val="0"/>
              </a:spcAft>
              <a:buClr>
                <a:schemeClr val="accent5"/>
              </a:buClr>
              <a:buSzPts val="2000"/>
              <a:buFont typeface="Century Gothic"/>
              <a:buNone/>
              <a:defRPr sz="2667">
                <a:solidFill>
                  <a:schemeClr val="accent5"/>
                </a:solidFill>
                <a:latin typeface="Century Gothic"/>
                <a:ea typeface="Century Gothic"/>
                <a:cs typeface="Century Gothic"/>
                <a:sym typeface="Century Gothic"/>
              </a:defRPr>
            </a:lvl3pPr>
            <a:lvl4pPr lvl="3" rtl="0">
              <a:spcBef>
                <a:spcPts val="0"/>
              </a:spcBef>
              <a:spcAft>
                <a:spcPts val="0"/>
              </a:spcAft>
              <a:buClr>
                <a:schemeClr val="accent5"/>
              </a:buClr>
              <a:buSzPts val="2000"/>
              <a:buFont typeface="Century Gothic"/>
              <a:buNone/>
              <a:defRPr sz="2667">
                <a:solidFill>
                  <a:schemeClr val="accent5"/>
                </a:solidFill>
                <a:latin typeface="Century Gothic"/>
                <a:ea typeface="Century Gothic"/>
                <a:cs typeface="Century Gothic"/>
                <a:sym typeface="Century Gothic"/>
              </a:defRPr>
            </a:lvl4pPr>
            <a:lvl5pPr lvl="4" rtl="0">
              <a:spcBef>
                <a:spcPts val="0"/>
              </a:spcBef>
              <a:spcAft>
                <a:spcPts val="0"/>
              </a:spcAft>
              <a:buClr>
                <a:schemeClr val="accent5"/>
              </a:buClr>
              <a:buSzPts val="2000"/>
              <a:buFont typeface="Century Gothic"/>
              <a:buNone/>
              <a:defRPr sz="2667">
                <a:solidFill>
                  <a:schemeClr val="accent5"/>
                </a:solidFill>
                <a:latin typeface="Century Gothic"/>
                <a:ea typeface="Century Gothic"/>
                <a:cs typeface="Century Gothic"/>
                <a:sym typeface="Century Gothic"/>
              </a:defRPr>
            </a:lvl5pPr>
            <a:lvl6pPr lvl="5" rtl="0">
              <a:spcBef>
                <a:spcPts val="0"/>
              </a:spcBef>
              <a:spcAft>
                <a:spcPts val="0"/>
              </a:spcAft>
              <a:buClr>
                <a:schemeClr val="accent5"/>
              </a:buClr>
              <a:buSzPts val="2000"/>
              <a:buFont typeface="Century Gothic"/>
              <a:buNone/>
              <a:defRPr sz="2667">
                <a:solidFill>
                  <a:schemeClr val="accent5"/>
                </a:solidFill>
                <a:latin typeface="Century Gothic"/>
                <a:ea typeface="Century Gothic"/>
                <a:cs typeface="Century Gothic"/>
                <a:sym typeface="Century Gothic"/>
              </a:defRPr>
            </a:lvl6pPr>
            <a:lvl7pPr lvl="6" rtl="0">
              <a:spcBef>
                <a:spcPts val="0"/>
              </a:spcBef>
              <a:spcAft>
                <a:spcPts val="0"/>
              </a:spcAft>
              <a:buClr>
                <a:schemeClr val="accent5"/>
              </a:buClr>
              <a:buSzPts val="2000"/>
              <a:buFont typeface="Century Gothic"/>
              <a:buNone/>
              <a:defRPr sz="2667">
                <a:solidFill>
                  <a:schemeClr val="accent5"/>
                </a:solidFill>
                <a:latin typeface="Century Gothic"/>
                <a:ea typeface="Century Gothic"/>
                <a:cs typeface="Century Gothic"/>
                <a:sym typeface="Century Gothic"/>
              </a:defRPr>
            </a:lvl7pPr>
            <a:lvl8pPr lvl="7" rtl="0">
              <a:spcBef>
                <a:spcPts val="0"/>
              </a:spcBef>
              <a:spcAft>
                <a:spcPts val="0"/>
              </a:spcAft>
              <a:buClr>
                <a:schemeClr val="accent5"/>
              </a:buClr>
              <a:buSzPts val="2000"/>
              <a:buFont typeface="Century Gothic"/>
              <a:buNone/>
              <a:defRPr sz="2667">
                <a:solidFill>
                  <a:schemeClr val="accent5"/>
                </a:solidFill>
                <a:latin typeface="Century Gothic"/>
                <a:ea typeface="Century Gothic"/>
                <a:cs typeface="Century Gothic"/>
                <a:sym typeface="Century Gothic"/>
              </a:defRPr>
            </a:lvl8pPr>
            <a:lvl9pPr lvl="8" rtl="0">
              <a:spcBef>
                <a:spcPts val="0"/>
              </a:spcBef>
              <a:spcAft>
                <a:spcPts val="0"/>
              </a:spcAft>
              <a:buClr>
                <a:schemeClr val="accent5"/>
              </a:buClr>
              <a:buSzPts val="2000"/>
              <a:buFont typeface="Century Gothic"/>
              <a:buNone/>
              <a:defRPr sz="2667">
                <a:solidFill>
                  <a:schemeClr val="accent5"/>
                </a:solidFill>
                <a:latin typeface="Century Gothic"/>
                <a:ea typeface="Century Gothic"/>
                <a:cs typeface="Century Gothic"/>
                <a:sym typeface="Century Gothic"/>
              </a:defRPr>
            </a:lvl9pPr>
          </a:lstStyle>
          <a:p>
            <a:endParaRPr/>
          </a:p>
        </p:txBody>
      </p:sp>
      <p:sp>
        <p:nvSpPr>
          <p:cNvPr id="190" name="Google Shape;190;p28"/>
          <p:cNvSpPr txBox="1">
            <a:spLocks noGrp="1"/>
          </p:cNvSpPr>
          <p:nvPr>
            <p:ph type="title" idx="2"/>
          </p:nvPr>
        </p:nvSpPr>
        <p:spPr>
          <a:xfrm>
            <a:off x="7551367" y="2549033"/>
            <a:ext cx="3358400" cy="1004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4"/>
              </a:buClr>
              <a:buSzPts val="1400"/>
              <a:buFont typeface="Libre Franklin"/>
              <a:buNone/>
              <a:defRPr sz="1867" b="0">
                <a:solidFill>
                  <a:schemeClr val="accent4"/>
                </a:solidFill>
                <a:latin typeface="Libre Franklin"/>
                <a:ea typeface="Libre Franklin"/>
                <a:cs typeface="Libre Franklin"/>
                <a:sym typeface="Libre Franklin"/>
              </a:defRPr>
            </a:lvl1pPr>
            <a:lvl2pPr lvl="1" rtl="0">
              <a:spcBef>
                <a:spcPts val="0"/>
              </a:spcBef>
              <a:spcAft>
                <a:spcPts val="0"/>
              </a:spcAft>
              <a:buClr>
                <a:schemeClr val="accent4"/>
              </a:buClr>
              <a:buSzPts val="1400"/>
              <a:buFont typeface="Libre Franklin"/>
              <a:buNone/>
              <a:defRPr sz="1867">
                <a:solidFill>
                  <a:schemeClr val="accent4"/>
                </a:solidFill>
                <a:latin typeface="Libre Franklin"/>
                <a:ea typeface="Libre Franklin"/>
                <a:cs typeface="Libre Franklin"/>
                <a:sym typeface="Libre Franklin"/>
              </a:defRPr>
            </a:lvl2pPr>
            <a:lvl3pPr lvl="2" rtl="0">
              <a:spcBef>
                <a:spcPts val="0"/>
              </a:spcBef>
              <a:spcAft>
                <a:spcPts val="0"/>
              </a:spcAft>
              <a:buClr>
                <a:schemeClr val="accent4"/>
              </a:buClr>
              <a:buSzPts val="1400"/>
              <a:buFont typeface="Libre Franklin"/>
              <a:buNone/>
              <a:defRPr sz="1867">
                <a:solidFill>
                  <a:schemeClr val="accent4"/>
                </a:solidFill>
                <a:latin typeface="Libre Franklin"/>
                <a:ea typeface="Libre Franklin"/>
                <a:cs typeface="Libre Franklin"/>
                <a:sym typeface="Libre Franklin"/>
              </a:defRPr>
            </a:lvl3pPr>
            <a:lvl4pPr lvl="3" rtl="0">
              <a:spcBef>
                <a:spcPts val="0"/>
              </a:spcBef>
              <a:spcAft>
                <a:spcPts val="0"/>
              </a:spcAft>
              <a:buClr>
                <a:schemeClr val="accent4"/>
              </a:buClr>
              <a:buSzPts val="1400"/>
              <a:buFont typeface="Libre Franklin"/>
              <a:buNone/>
              <a:defRPr sz="1867">
                <a:solidFill>
                  <a:schemeClr val="accent4"/>
                </a:solidFill>
                <a:latin typeface="Libre Franklin"/>
                <a:ea typeface="Libre Franklin"/>
                <a:cs typeface="Libre Franklin"/>
                <a:sym typeface="Libre Franklin"/>
              </a:defRPr>
            </a:lvl4pPr>
            <a:lvl5pPr lvl="4" rtl="0">
              <a:spcBef>
                <a:spcPts val="0"/>
              </a:spcBef>
              <a:spcAft>
                <a:spcPts val="0"/>
              </a:spcAft>
              <a:buClr>
                <a:schemeClr val="accent4"/>
              </a:buClr>
              <a:buSzPts val="1400"/>
              <a:buFont typeface="Libre Franklin"/>
              <a:buNone/>
              <a:defRPr sz="1867">
                <a:solidFill>
                  <a:schemeClr val="accent4"/>
                </a:solidFill>
                <a:latin typeface="Libre Franklin"/>
                <a:ea typeface="Libre Franklin"/>
                <a:cs typeface="Libre Franklin"/>
                <a:sym typeface="Libre Franklin"/>
              </a:defRPr>
            </a:lvl5pPr>
            <a:lvl6pPr lvl="5" rtl="0">
              <a:spcBef>
                <a:spcPts val="0"/>
              </a:spcBef>
              <a:spcAft>
                <a:spcPts val="0"/>
              </a:spcAft>
              <a:buClr>
                <a:schemeClr val="accent4"/>
              </a:buClr>
              <a:buSzPts val="1400"/>
              <a:buFont typeface="Libre Franklin"/>
              <a:buNone/>
              <a:defRPr sz="1867">
                <a:solidFill>
                  <a:schemeClr val="accent4"/>
                </a:solidFill>
                <a:latin typeface="Libre Franklin"/>
                <a:ea typeface="Libre Franklin"/>
                <a:cs typeface="Libre Franklin"/>
                <a:sym typeface="Libre Franklin"/>
              </a:defRPr>
            </a:lvl6pPr>
            <a:lvl7pPr lvl="6" rtl="0">
              <a:spcBef>
                <a:spcPts val="0"/>
              </a:spcBef>
              <a:spcAft>
                <a:spcPts val="0"/>
              </a:spcAft>
              <a:buClr>
                <a:schemeClr val="accent4"/>
              </a:buClr>
              <a:buSzPts val="1400"/>
              <a:buFont typeface="Libre Franklin"/>
              <a:buNone/>
              <a:defRPr sz="1867">
                <a:solidFill>
                  <a:schemeClr val="accent4"/>
                </a:solidFill>
                <a:latin typeface="Libre Franklin"/>
                <a:ea typeface="Libre Franklin"/>
                <a:cs typeface="Libre Franklin"/>
                <a:sym typeface="Libre Franklin"/>
              </a:defRPr>
            </a:lvl7pPr>
            <a:lvl8pPr lvl="7" rtl="0">
              <a:spcBef>
                <a:spcPts val="0"/>
              </a:spcBef>
              <a:spcAft>
                <a:spcPts val="0"/>
              </a:spcAft>
              <a:buClr>
                <a:schemeClr val="accent4"/>
              </a:buClr>
              <a:buSzPts val="1400"/>
              <a:buFont typeface="Libre Franklin"/>
              <a:buNone/>
              <a:defRPr sz="1867">
                <a:solidFill>
                  <a:schemeClr val="accent4"/>
                </a:solidFill>
                <a:latin typeface="Libre Franklin"/>
                <a:ea typeface="Libre Franklin"/>
                <a:cs typeface="Libre Franklin"/>
                <a:sym typeface="Libre Franklin"/>
              </a:defRPr>
            </a:lvl8pPr>
            <a:lvl9pPr lvl="8" rtl="0">
              <a:spcBef>
                <a:spcPts val="0"/>
              </a:spcBef>
              <a:spcAft>
                <a:spcPts val="0"/>
              </a:spcAft>
              <a:buClr>
                <a:schemeClr val="accent4"/>
              </a:buClr>
              <a:buSzPts val="1400"/>
              <a:buFont typeface="Libre Franklin"/>
              <a:buNone/>
              <a:defRPr sz="1867">
                <a:solidFill>
                  <a:schemeClr val="accent4"/>
                </a:solidFill>
                <a:latin typeface="Libre Franklin"/>
                <a:ea typeface="Libre Franklin"/>
                <a:cs typeface="Libre Franklin"/>
                <a:sym typeface="Libre Franklin"/>
              </a:defRPr>
            </a:lvl9pPr>
          </a:lstStyle>
          <a:p>
            <a:endParaRPr/>
          </a:p>
        </p:txBody>
      </p:sp>
      <p:sp>
        <p:nvSpPr>
          <p:cNvPr id="191" name="Google Shape;191;p28"/>
          <p:cNvSpPr txBox="1">
            <a:spLocks noGrp="1"/>
          </p:cNvSpPr>
          <p:nvPr>
            <p:ph type="title" idx="3"/>
          </p:nvPr>
        </p:nvSpPr>
        <p:spPr>
          <a:xfrm>
            <a:off x="2273048" y="1941833"/>
            <a:ext cx="3358400" cy="7088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accent5"/>
              </a:buClr>
              <a:buSzPts val="2000"/>
              <a:buNone/>
              <a:defRPr sz="2400">
                <a:solidFill>
                  <a:schemeClr val="lt2"/>
                </a:solidFill>
              </a:defRPr>
            </a:lvl1pPr>
            <a:lvl2pPr lvl="1" rtl="0">
              <a:spcBef>
                <a:spcPts val="0"/>
              </a:spcBef>
              <a:spcAft>
                <a:spcPts val="0"/>
              </a:spcAft>
              <a:buClr>
                <a:schemeClr val="accent5"/>
              </a:buClr>
              <a:buSzPts val="2000"/>
              <a:buFont typeface="Century Gothic"/>
              <a:buNone/>
              <a:defRPr sz="2667">
                <a:solidFill>
                  <a:schemeClr val="accent5"/>
                </a:solidFill>
                <a:latin typeface="Century Gothic"/>
                <a:ea typeface="Century Gothic"/>
                <a:cs typeface="Century Gothic"/>
                <a:sym typeface="Century Gothic"/>
              </a:defRPr>
            </a:lvl2pPr>
            <a:lvl3pPr lvl="2" rtl="0">
              <a:spcBef>
                <a:spcPts val="0"/>
              </a:spcBef>
              <a:spcAft>
                <a:spcPts val="0"/>
              </a:spcAft>
              <a:buClr>
                <a:schemeClr val="accent5"/>
              </a:buClr>
              <a:buSzPts val="2000"/>
              <a:buFont typeface="Century Gothic"/>
              <a:buNone/>
              <a:defRPr sz="2667">
                <a:solidFill>
                  <a:schemeClr val="accent5"/>
                </a:solidFill>
                <a:latin typeface="Century Gothic"/>
                <a:ea typeface="Century Gothic"/>
                <a:cs typeface="Century Gothic"/>
                <a:sym typeface="Century Gothic"/>
              </a:defRPr>
            </a:lvl3pPr>
            <a:lvl4pPr lvl="3" rtl="0">
              <a:spcBef>
                <a:spcPts val="0"/>
              </a:spcBef>
              <a:spcAft>
                <a:spcPts val="0"/>
              </a:spcAft>
              <a:buClr>
                <a:schemeClr val="accent5"/>
              </a:buClr>
              <a:buSzPts val="2000"/>
              <a:buFont typeface="Century Gothic"/>
              <a:buNone/>
              <a:defRPr sz="2667">
                <a:solidFill>
                  <a:schemeClr val="accent5"/>
                </a:solidFill>
                <a:latin typeface="Century Gothic"/>
                <a:ea typeface="Century Gothic"/>
                <a:cs typeface="Century Gothic"/>
                <a:sym typeface="Century Gothic"/>
              </a:defRPr>
            </a:lvl4pPr>
            <a:lvl5pPr lvl="4" rtl="0">
              <a:spcBef>
                <a:spcPts val="0"/>
              </a:spcBef>
              <a:spcAft>
                <a:spcPts val="0"/>
              </a:spcAft>
              <a:buClr>
                <a:schemeClr val="accent5"/>
              </a:buClr>
              <a:buSzPts val="2000"/>
              <a:buFont typeface="Century Gothic"/>
              <a:buNone/>
              <a:defRPr sz="2667">
                <a:solidFill>
                  <a:schemeClr val="accent5"/>
                </a:solidFill>
                <a:latin typeface="Century Gothic"/>
                <a:ea typeface="Century Gothic"/>
                <a:cs typeface="Century Gothic"/>
                <a:sym typeface="Century Gothic"/>
              </a:defRPr>
            </a:lvl5pPr>
            <a:lvl6pPr lvl="5" rtl="0">
              <a:spcBef>
                <a:spcPts val="0"/>
              </a:spcBef>
              <a:spcAft>
                <a:spcPts val="0"/>
              </a:spcAft>
              <a:buClr>
                <a:schemeClr val="accent5"/>
              </a:buClr>
              <a:buSzPts val="2000"/>
              <a:buFont typeface="Century Gothic"/>
              <a:buNone/>
              <a:defRPr sz="2667">
                <a:solidFill>
                  <a:schemeClr val="accent5"/>
                </a:solidFill>
                <a:latin typeface="Century Gothic"/>
                <a:ea typeface="Century Gothic"/>
                <a:cs typeface="Century Gothic"/>
                <a:sym typeface="Century Gothic"/>
              </a:defRPr>
            </a:lvl6pPr>
            <a:lvl7pPr lvl="6" rtl="0">
              <a:spcBef>
                <a:spcPts val="0"/>
              </a:spcBef>
              <a:spcAft>
                <a:spcPts val="0"/>
              </a:spcAft>
              <a:buClr>
                <a:schemeClr val="accent5"/>
              </a:buClr>
              <a:buSzPts val="2000"/>
              <a:buFont typeface="Century Gothic"/>
              <a:buNone/>
              <a:defRPr sz="2667">
                <a:solidFill>
                  <a:schemeClr val="accent5"/>
                </a:solidFill>
                <a:latin typeface="Century Gothic"/>
                <a:ea typeface="Century Gothic"/>
                <a:cs typeface="Century Gothic"/>
                <a:sym typeface="Century Gothic"/>
              </a:defRPr>
            </a:lvl7pPr>
            <a:lvl8pPr lvl="7" rtl="0">
              <a:spcBef>
                <a:spcPts val="0"/>
              </a:spcBef>
              <a:spcAft>
                <a:spcPts val="0"/>
              </a:spcAft>
              <a:buClr>
                <a:schemeClr val="accent5"/>
              </a:buClr>
              <a:buSzPts val="2000"/>
              <a:buFont typeface="Century Gothic"/>
              <a:buNone/>
              <a:defRPr sz="2667">
                <a:solidFill>
                  <a:schemeClr val="accent5"/>
                </a:solidFill>
                <a:latin typeface="Century Gothic"/>
                <a:ea typeface="Century Gothic"/>
                <a:cs typeface="Century Gothic"/>
                <a:sym typeface="Century Gothic"/>
              </a:defRPr>
            </a:lvl8pPr>
            <a:lvl9pPr lvl="8" rtl="0">
              <a:spcBef>
                <a:spcPts val="0"/>
              </a:spcBef>
              <a:spcAft>
                <a:spcPts val="0"/>
              </a:spcAft>
              <a:buClr>
                <a:schemeClr val="accent5"/>
              </a:buClr>
              <a:buSzPts val="2000"/>
              <a:buFont typeface="Century Gothic"/>
              <a:buNone/>
              <a:defRPr sz="2667">
                <a:solidFill>
                  <a:schemeClr val="accent5"/>
                </a:solidFill>
                <a:latin typeface="Century Gothic"/>
                <a:ea typeface="Century Gothic"/>
                <a:cs typeface="Century Gothic"/>
                <a:sym typeface="Century Gothic"/>
              </a:defRPr>
            </a:lvl9pPr>
          </a:lstStyle>
          <a:p>
            <a:endParaRPr/>
          </a:p>
        </p:txBody>
      </p:sp>
      <p:sp>
        <p:nvSpPr>
          <p:cNvPr id="192" name="Google Shape;192;p28"/>
          <p:cNvSpPr txBox="1">
            <a:spLocks noGrp="1"/>
          </p:cNvSpPr>
          <p:nvPr>
            <p:ph type="title" idx="4"/>
          </p:nvPr>
        </p:nvSpPr>
        <p:spPr>
          <a:xfrm>
            <a:off x="2273033" y="2549033"/>
            <a:ext cx="3358400" cy="1004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4"/>
              </a:buClr>
              <a:buSzPts val="1400"/>
              <a:buFont typeface="Libre Franklin"/>
              <a:buNone/>
              <a:defRPr sz="1867" b="0">
                <a:solidFill>
                  <a:schemeClr val="accent4"/>
                </a:solidFill>
                <a:latin typeface="Libre Franklin"/>
                <a:ea typeface="Libre Franklin"/>
                <a:cs typeface="Libre Franklin"/>
                <a:sym typeface="Libre Franklin"/>
              </a:defRPr>
            </a:lvl1pPr>
            <a:lvl2pPr lvl="1" rtl="0">
              <a:spcBef>
                <a:spcPts val="0"/>
              </a:spcBef>
              <a:spcAft>
                <a:spcPts val="0"/>
              </a:spcAft>
              <a:buClr>
                <a:schemeClr val="accent4"/>
              </a:buClr>
              <a:buSzPts val="1400"/>
              <a:buFont typeface="Libre Franklin"/>
              <a:buNone/>
              <a:defRPr sz="1867">
                <a:solidFill>
                  <a:schemeClr val="accent4"/>
                </a:solidFill>
                <a:latin typeface="Libre Franklin"/>
                <a:ea typeface="Libre Franklin"/>
                <a:cs typeface="Libre Franklin"/>
                <a:sym typeface="Libre Franklin"/>
              </a:defRPr>
            </a:lvl2pPr>
            <a:lvl3pPr lvl="2" rtl="0">
              <a:spcBef>
                <a:spcPts val="0"/>
              </a:spcBef>
              <a:spcAft>
                <a:spcPts val="0"/>
              </a:spcAft>
              <a:buClr>
                <a:schemeClr val="accent4"/>
              </a:buClr>
              <a:buSzPts val="1400"/>
              <a:buFont typeface="Libre Franklin"/>
              <a:buNone/>
              <a:defRPr sz="1867">
                <a:solidFill>
                  <a:schemeClr val="accent4"/>
                </a:solidFill>
                <a:latin typeface="Libre Franklin"/>
                <a:ea typeface="Libre Franklin"/>
                <a:cs typeface="Libre Franklin"/>
                <a:sym typeface="Libre Franklin"/>
              </a:defRPr>
            </a:lvl3pPr>
            <a:lvl4pPr lvl="3" rtl="0">
              <a:spcBef>
                <a:spcPts val="0"/>
              </a:spcBef>
              <a:spcAft>
                <a:spcPts val="0"/>
              </a:spcAft>
              <a:buClr>
                <a:schemeClr val="accent4"/>
              </a:buClr>
              <a:buSzPts val="1400"/>
              <a:buFont typeface="Libre Franklin"/>
              <a:buNone/>
              <a:defRPr sz="1867">
                <a:solidFill>
                  <a:schemeClr val="accent4"/>
                </a:solidFill>
                <a:latin typeface="Libre Franklin"/>
                <a:ea typeface="Libre Franklin"/>
                <a:cs typeface="Libre Franklin"/>
                <a:sym typeface="Libre Franklin"/>
              </a:defRPr>
            </a:lvl4pPr>
            <a:lvl5pPr lvl="4" rtl="0">
              <a:spcBef>
                <a:spcPts val="0"/>
              </a:spcBef>
              <a:spcAft>
                <a:spcPts val="0"/>
              </a:spcAft>
              <a:buClr>
                <a:schemeClr val="accent4"/>
              </a:buClr>
              <a:buSzPts val="1400"/>
              <a:buFont typeface="Libre Franklin"/>
              <a:buNone/>
              <a:defRPr sz="1867">
                <a:solidFill>
                  <a:schemeClr val="accent4"/>
                </a:solidFill>
                <a:latin typeface="Libre Franklin"/>
                <a:ea typeface="Libre Franklin"/>
                <a:cs typeface="Libre Franklin"/>
                <a:sym typeface="Libre Franklin"/>
              </a:defRPr>
            </a:lvl5pPr>
            <a:lvl6pPr lvl="5" rtl="0">
              <a:spcBef>
                <a:spcPts val="0"/>
              </a:spcBef>
              <a:spcAft>
                <a:spcPts val="0"/>
              </a:spcAft>
              <a:buClr>
                <a:schemeClr val="accent4"/>
              </a:buClr>
              <a:buSzPts val="1400"/>
              <a:buFont typeface="Libre Franklin"/>
              <a:buNone/>
              <a:defRPr sz="1867">
                <a:solidFill>
                  <a:schemeClr val="accent4"/>
                </a:solidFill>
                <a:latin typeface="Libre Franklin"/>
                <a:ea typeface="Libre Franklin"/>
                <a:cs typeface="Libre Franklin"/>
                <a:sym typeface="Libre Franklin"/>
              </a:defRPr>
            </a:lvl6pPr>
            <a:lvl7pPr lvl="6" rtl="0">
              <a:spcBef>
                <a:spcPts val="0"/>
              </a:spcBef>
              <a:spcAft>
                <a:spcPts val="0"/>
              </a:spcAft>
              <a:buClr>
                <a:schemeClr val="accent4"/>
              </a:buClr>
              <a:buSzPts val="1400"/>
              <a:buFont typeface="Libre Franklin"/>
              <a:buNone/>
              <a:defRPr sz="1867">
                <a:solidFill>
                  <a:schemeClr val="accent4"/>
                </a:solidFill>
                <a:latin typeface="Libre Franklin"/>
                <a:ea typeface="Libre Franklin"/>
                <a:cs typeface="Libre Franklin"/>
                <a:sym typeface="Libre Franklin"/>
              </a:defRPr>
            </a:lvl7pPr>
            <a:lvl8pPr lvl="7" rtl="0">
              <a:spcBef>
                <a:spcPts val="0"/>
              </a:spcBef>
              <a:spcAft>
                <a:spcPts val="0"/>
              </a:spcAft>
              <a:buClr>
                <a:schemeClr val="accent4"/>
              </a:buClr>
              <a:buSzPts val="1400"/>
              <a:buFont typeface="Libre Franklin"/>
              <a:buNone/>
              <a:defRPr sz="1867">
                <a:solidFill>
                  <a:schemeClr val="accent4"/>
                </a:solidFill>
                <a:latin typeface="Libre Franklin"/>
                <a:ea typeface="Libre Franklin"/>
                <a:cs typeface="Libre Franklin"/>
                <a:sym typeface="Libre Franklin"/>
              </a:defRPr>
            </a:lvl8pPr>
            <a:lvl9pPr lvl="8" rtl="0">
              <a:spcBef>
                <a:spcPts val="0"/>
              </a:spcBef>
              <a:spcAft>
                <a:spcPts val="0"/>
              </a:spcAft>
              <a:buClr>
                <a:schemeClr val="accent4"/>
              </a:buClr>
              <a:buSzPts val="1400"/>
              <a:buFont typeface="Libre Franklin"/>
              <a:buNone/>
              <a:defRPr sz="1867">
                <a:solidFill>
                  <a:schemeClr val="accent4"/>
                </a:solidFill>
                <a:latin typeface="Libre Franklin"/>
                <a:ea typeface="Libre Franklin"/>
                <a:cs typeface="Libre Franklin"/>
                <a:sym typeface="Libre Franklin"/>
              </a:defRPr>
            </a:lvl9pPr>
          </a:lstStyle>
          <a:p>
            <a:endParaRPr/>
          </a:p>
        </p:txBody>
      </p:sp>
      <p:sp>
        <p:nvSpPr>
          <p:cNvPr id="193" name="Google Shape;193;p28"/>
          <p:cNvSpPr txBox="1">
            <a:spLocks noGrp="1"/>
          </p:cNvSpPr>
          <p:nvPr>
            <p:ph type="title" idx="5"/>
          </p:nvPr>
        </p:nvSpPr>
        <p:spPr>
          <a:xfrm>
            <a:off x="6560781" y="4169633"/>
            <a:ext cx="3358400" cy="708800"/>
          </a:xfrm>
          <a:prstGeom prst="rect">
            <a:avLst/>
          </a:prstGeom>
        </p:spPr>
        <p:txBody>
          <a:bodyPr spcFirstLastPara="1" wrap="square" lIns="91425" tIns="91425" rIns="91425" bIns="91425" anchor="b" anchorCtr="0">
            <a:normAutofit/>
          </a:bodyPr>
          <a:lstStyle>
            <a:lvl1pPr lvl="0" algn="r" rtl="0">
              <a:spcBef>
                <a:spcPts val="0"/>
              </a:spcBef>
              <a:spcAft>
                <a:spcPts val="0"/>
              </a:spcAft>
              <a:buClr>
                <a:schemeClr val="accent5"/>
              </a:buClr>
              <a:buSzPts val="2000"/>
              <a:buNone/>
              <a:defRPr sz="2400">
                <a:solidFill>
                  <a:schemeClr val="accent5"/>
                </a:solidFill>
              </a:defRPr>
            </a:lvl1pPr>
            <a:lvl2pPr lvl="1" rtl="0">
              <a:spcBef>
                <a:spcPts val="0"/>
              </a:spcBef>
              <a:spcAft>
                <a:spcPts val="0"/>
              </a:spcAft>
              <a:buClr>
                <a:schemeClr val="accent5"/>
              </a:buClr>
              <a:buSzPts val="2000"/>
              <a:buFont typeface="Century Gothic"/>
              <a:buNone/>
              <a:defRPr sz="2667">
                <a:solidFill>
                  <a:schemeClr val="accent5"/>
                </a:solidFill>
                <a:latin typeface="Century Gothic"/>
                <a:ea typeface="Century Gothic"/>
                <a:cs typeface="Century Gothic"/>
                <a:sym typeface="Century Gothic"/>
              </a:defRPr>
            </a:lvl2pPr>
            <a:lvl3pPr lvl="2" rtl="0">
              <a:spcBef>
                <a:spcPts val="0"/>
              </a:spcBef>
              <a:spcAft>
                <a:spcPts val="0"/>
              </a:spcAft>
              <a:buClr>
                <a:schemeClr val="accent5"/>
              </a:buClr>
              <a:buSzPts val="2000"/>
              <a:buFont typeface="Century Gothic"/>
              <a:buNone/>
              <a:defRPr sz="2667">
                <a:solidFill>
                  <a:schemeClr val="accent5"/>
                </a:solidFill>
                <a:latin typeface="Century Gothic"/>
                <a:ea typeface="Century Gothic"/>
                <a:cs typeface="Century Gothic"/>
                <a:sym typeface="Century Gothic"/>
              </a:defRPr>
            </a:lvl3pPr>
            <a:lvl4pPr lvl="3" rtl="0">
              <a:spcBef>
                <a:spcPts val="0"/>
              </a:spcBef>
              <a:spcAft>
                <a:spcPts val="0"/>
              </a:spcAft>
              <a:buClr>
                <a:schemeClr val="accent5"/>
              </a:buClr>
              <a:buSzPts val="2000"/>
              <a:buFont typeface="Century Gothic"/>
              <a:buNone/>
              <a:defRPr sz="2667">
                <a:solidFill>
                  <a:schemeClr val="accent5"/>
                </a:solidFill>
                <a:latin typeface="Century Gothic"/>
                <a:ea typeface="Century Gothic"/>
                <a:cs typeface="Century Gothic"/>
                <a:sym typeface="Century Gothic"/>
              </a:defRPr>
            </a:lvl4pPr>
            <a:lvl5pPr lvl="4" rtl="0">
              <a:spcBef>
                <a:spcPts val="0"/>
              </a:spcBef>
              <a:spcAft>
                <a:spcPts val="0"/>
              </a:spcAft>
              <a:buClr>
                <a:schemeClr val="accent5"/>
              </a:buClr>
              <a:buSzPts val="2000"/>
              <a:buFont typeface="Century Gothic"/>
              <a:buNone/>
              <a:defRPr sz="2667">
                <a:solidFill>
                  <a:schemeClr val="accent5"/>
                </a:solidFill>
                <a:latin typeface="Century Gothic"/>
                <a:ea typeface="Century Gothic"/>
                <a:cs typeface="Century Gothic"/>
                <a:sym typeface="Century Gothic"/>
              </a:defRPr>
            </a:lvl5pPr>
            <a:lvl6pPr lvl="5" rtl="0">
              <a:spcBef>
                <a:spcPts val="0"/>
              </a:spcBef>
              <a:spcAft>
                <a:spcPts val="0"/>
              </a:spcAft>
              <a:buClr>
                <a:schemeClr val="accent5"/>
              </a:buClr>
              <a:buSzPts val="2000"/>
              <a:buFont typeface="Century Gothic"/>
              <a:buNone/>
              <a:defRPr sz="2667">
                <a:solidFill>
                  <a:schemeClr val="accent5"/>
                </a:solidFill>
                <a:latin typeface="Century Gothic"/>
                <a:ea typeface="Century Gothic"/>
                <a:cs typeface="Century Gothic"/>
                <a:sym typeface="Century Gothic"/>
              </a:defRPr>
            </a:lvl6pPr>
            <a:lvl7pPr lvl="6" rtl="0">
              <a:spcBef>
                <a:spcPts val="0"/>
              </a:spcBef>
              <a:spcAft>
                <a:spcPts val="0"/>
              </a:spcAft>
              <a:buClr>
                <a:schemeClr val="accent5"/>
              </a:buClr>
              <a:buSzPts val="2000"/>
              <a:buFont typeface="Century Gothic"/>
              <a:buNone/>
              <a:defRPr sz="2667">
                <a:solidFill>
                  <a:schemeClr val="accent5"/>
                </a:solidFill>
                <a:latin typeface="Century Gothic"/>
                <a:ea typeface="Century Gothic"/>
                <a:cs typeface="Century Gothic"/>
                <a:sym typeface="Century Gothic"/>
              </a:defRPr>
            </a:lvl7pPr>
            <a:lvl8pPr lvl="7" rtl="0">
              <a:spcBef>
                <a:spcPts val="0"/>
              </a:spcBef>
              <a:spcAft>
                <a:spcPts val="0"/>
              </a:spcAft>
              <a:buClr>
                <a:schemeClr val="accent5"/>
              </a:buClr>
              <a:buSzPts val="2000"/>
              <a:buFont typeface="Century Gothic"/>
              <a:buNone/>
              <a:defRPr sz="2667">
                <a:solidFill>
                  <a:schemeClr val="accent5"/>
                </a:solidFill>
                <a:latin typeface="Century Gothic"/>
                <a:ea typeface="Century Gothic"/>
                <a:cs typeface="Century Gothic"/>
                <a:sym typeface="Century Gothic"/>
              </a:defRPr>
            </a:lvl8pPr>
            <a:lvl9pPr lvl="8" rtl="0">
              <a:spcBef>
                <a:spcPts val="0"/>
              </a:spcBef>
              <a:spcAft>
                <a:spcPts val="0"/>
              </a:spcAft>
              <a:buClr>
                <a:schemeClr val="accent5"/>
              </a:buClr>
              <a:buSzPts val="2000"/>
              <a:buFont typeface="Century Gothic"/>
              <a:buNone/>
              <a:defRPr sz="2667">
                <a:solidFill>
                  <a:schemeClr val="accent5"/>
                </a:solidFill>
                <a:latin typeface="Century Gothic"/>
                <a:ea typeface="Century Gothic"/>
                <a:cs typeface="Century Gothic"/>
                <a:sym typeface="Century Gothic"/>
              </a:defRPr>
            </a:lvl9pPr>
          </a:lstStyle>
          <a:p>
            <a:endParaRPr/>
          </a:p>
        </p:txBody>
      </p:sp>
      <p:sp>
        <p:nvSpPr>
          <p:cNvPr id="194" name="Google Shape;194;p28"/>
          <p:cNvSpPr txBox="1">
            <a:spLocks noGrp="1"/>
          </p:cNvSpPr>
          <p:nvPr>
            <p:ph type="title" idx="6"/>
          </p:nvPr>
        </p:nvSpPr>
        <p:spPr>
          <a:xfrm>
            <a:off x="6560781" y="4780008"/>
            <a:ext cx="3358400" cy="1004400"/>
          </a:xfrm>
          <a:prstGeom prst="rect">
            <a:avLst/>
          </a:prstGeom>
        </p:spPr>
        <p:txBody>
          <a:bodyPr spcFirstLastPara="1" wrap="square" lIns="91425" tIns="91425" rIns="91425" bIns="91425" anchor="t" anchorCtr="0">
            <a:normAutofit/>
          </a:bodyPr>
          <a:lstStyle>
            <a:lvl1pPr lvl="0" algn="r" rtl="0">
              <a:spcBef>
                <a:spcPts val="0"/>
              </a:spcBef>
              <a:spcAft>
                <a:spcPts val="0"/>
              </a:spcAft>
              <a:buClr>
                <a:schemeClr val="accent4"/>
              </a:buClr>
              <a:buSzPts val="1400"/>
              <a:buFont typeface="Libre Franklin"/>
              <a:buNone/>
              <a:defRPr sz="1867" b="0">
                <a:solidFill>
                  <a:schemeClr val="accent4"/>
                </a:solidFill>
                <a:latin typeface="Libre Franklin"/>
                <a:ea typeface="Libre Franklin"/>
                <a:cs typeface="Libre Franklin"/>
                <a:sym typeface="Libre Franklin"/>
              </a:defRPr>
            </a:lvl1pPr>
            <a:lvl2pPr lvl="1" rtl="0">
              <a:spcBef>
                <a:spcPts val="0"/>
              </a:spcBef>
              <a:spcAft>
                <a:spcPts val="0"/>
              </a:spcAft>
              <a:buClr>
                <a:schemeClr val="accent4"/>
              </a:buClr>
              <a:buSzPts val="1400"/>
              <a:buFont typeface="Libre Franklin"/>
              <a:buNone/>
              <a:defRPr sz="1867">
                <a:solidFill>
                  <a:schemeClr val="accent4"/>
                </a:solidFill>
                <a:latin typeface="Libre Franklin"/>
                <a:ea typeface="Libre Franklin"/>
                <a:cs typeface="Libre Franklin"/>
                <a:sym typeface="Libre Franklin"/>
              </a:defRPr>
            </a:lvl2pPr>
            <a:lvl3pPr lvl="2" rtl="0">
              <a:spcBef>
                <a:spcPts val="0"/>
              </a:spcBef>
              <a:spcAft>
                <a:spcPts val="0"/>
              </a:spcAft>
              <a:buClr>
                <a:schemeClr val="accent4"/>
              </a:buClr>
              <a:buSzPts val="1400"/>
              <a:buFont typeface="Libre Franklin"/>
              <a:buNone/>
              <a:defRPr sz="1867">
                <a:solidFill>
                  <a:schemeClr val="accent4"/>
                </a:solidFill>
                <a:latin typeface="Libre Franklin"/>
                <a:ea typeface="Libre Franklin"/>
                <a:cs typeface="Libre Franklin"/>
                <a:sym typeface="Libre Franklin"/>
              </a:defRPr>
            </a:lvl3pPr>
            <a:lvl4pPr lvl="3" rtl="0">
              <a:spcBef>
                <a:spcPts val="0"/>
              </a:spcBef>
              <a:spcAft>
                <a:spcPts val="0"/>
              </a:spcAft>
              <a:buClr>
                <a:schemeClr val="accent4"/>
              </a:buClr>
              <a:buSzPts val="1400"/>
              <a:buFont typeface="Libre Franklin"/>
              <a:buNone/>
              <a:defRPr sz="1867">
                <a:solidFill>
                  <a:schemeClr val="accent4"/>
                </a:solidFill>
                <a:latin typeface="Libre Franklin"/>
                <a:ea typeface="Libre Franklin"/>
                <a:cs typeface="Libre Franklin"/>
                <a:sym typeface="Libre Franklin"/>
              </a:defRPr>
            </a:lvl4pPr>
            <a:lvl5pPr lvl="4" rtl="0">
              <a:spcBef>
                <a:spcPts val="0"/>
              </a:spcBef>
              <a:spcAft>
                <a:spcPts val="0"/>
              </a:spcAft>
              <a:buClr>
                <a:schemeClr val="accent4"/>
              </a:buClr>
              <a:buSzPts val="1400"/>
              <a:buFont typeface="Libre Franklin"/>
              <a:buNone/>
              <a:defRPr sz="1867">
                <a:solidFill>
                  <a:schemeClr val="accent4"/>
                </a:solidFill>
                <a:latin typeface="Libre Franklin"/>
                <a:ea typeface="Libre Franklin"/>
                <a:cs typeface="Libre Franklin"/>
                <a:sym typeface="Libre Franklin"/>
              </a:defRPr>
            </a:lvl5pPr>
            <a:lvl6pPr lvl="5" rtl="0">
              <a:spcBef>
                <a:spcPts val="0"/>
              </a:spcBef>
              <a:spcAft>
                <a:spcPts val="0"/>
              </a:spcAft>
              <a:buClr>
                <a:schemeClr val="accent4"/>
              </a:buClr>
              <a:buSzPts val="1400"/>
              <a:buFont typeface="Libre Franklin"/>
              <a:buNone/>
              <a:defRPr sz="1867">
                <a:solidFill>
                  <a:schemeClr val="accent4"/>
                </a:solidFill>
                <a:latin typeface="Libre Franklin"/>
                <a:ea typeface="Libre Franklin"/>
                <a:cs typeface="Libre Franklin"/>
                <a:sym typeface="Libre Franklin"/>
              </a:defRPr>
            </a:lvl6pPr>
            <a:lvl7pPr lvl="6" rtl="0">
              <a:spcBef>
                <a:spcPts val="0"/>
              </a:spcBef>
              <a:spcAft>
                <a:spcPts val="0"/>
              </a:spcAft>
              <a:buClr>
                <a:schemeClr val="accent4"/>
              </a:buClr>
              <a:buSzPts val="1400"/>
              <a:buFont typeface="Libre Franklin"/>
              <a:buNone/>
              <a:defRPr sz="1867">
                <a:solidFill>
                  <a:schemeClr val="accent4"/>
                </a:solidFill>
                <a:latin typeface="Libre Franklin"/>
                <a:ea typeface="Libre Franklin"/>
                <a:cs typeface="Libre Franklin"/>
                <a:sym typeface="Libre Franklin"/>
              </a:defRPr>
            </a:lvl7pPr>
            <a:lvl8pPr lvl="7" rtl="0">
              <a:spcBef>
                <a:spcPts val="0"/>
              </a:spcBef>
              <a:spcAft>
                <a:spcPts val="0"/>
              </a:spcAft>
              <a:buClr>
                <a:schemeClr val="accent4"/>
              </a:buClr>
              <a:buSzPts val="1400"/>
              <a:buFont typeface="Libre Franklin"/>
              <a:buNone/>
              <a:defRPr sz="1867">
                <a:solidFill>
                  <a:schemeClr val="accent4"/>
                </a:solidFill>
                <a:latin typeface="Libre Franklin"/>
                <a:ea typeface="Libre Franklin"/>
                <a:cs typeface="Libre Franklin"/>
                <a:sym typeface="Libre Franklin"/>
              </a:defRPr>
            </a:lvl8pPr>
            <a:lvl9pPr lvl="8" rtl="0">
              <a:spcBef>
                <a:spcPts val="0"/>
              </a:spcBef>
              <a:spcAft>
                <a:spcPts val="0"/>
              </a:spcAft>
              <a:buClr>
                <a:schemeClr val="accent4"/>
              </a:buClr>
              <a:buSzPts val="1400"/>
              <a:buFont typeface="Libre Franklin"/>
              <a:buNone/>
              <a:defRPr sz="1867">
                <a:solidFill>
                  <a:schemeClr val="accent4"/>
                </a:solidFill>
                <a:latin typeface="Libre Franklin"/>
                <a:ea typeface="Libre Franklin"/>
                <a:cs typeface="Libre Franklin"/>
                <a:sym typeface="Libre Franklin"/>
              </a:defRPr>
            </a:lvl9pPr>
          </a:lstStyle>
          <a:p>
            <a:endParaRPr/>
          </a:p>
        </p:txBody>
      </p:sp>
      <p:sp>
        <p:nvSpPr>
          <p:cNvPr id="195" name="Google Shape;195;p28"/>
          <p:cNvSpPr txBox="1">
            <a:spLocks noGrp="1"/>
          </p:cNvSpPr>
          <p:nvPr>
            <p:ph type="title" idx="7"/>
          </p:nvPr>
        </p:nvSpPr>
        <p:spPr>
          <a:xfrm>
            <a:off x="1282448" y="4169633"/>
            <a:ext cx="3358400" cy="708800"/>
          </a:xfrm>
          <a:prstGeom prst="rect">
            <a:avLst/>
          </a:prstGeom>
        </p:spPr>
        <p:txBody>
          <a:bodyPr spcFirstLastPara="1" wrap="square" lIns="91425" tIns="91425" rIns="91425" bIns="91425" anchor="b" anchorCtr="0">
            <a:normAutofit/>
          </a:bodyPr>
          <a:lstStyle>
            <a:lvl1pPr lvl="0" algn="r" rtl="0">
              <a:spcBef>
                <a:spcPts val="0"/>
              </a:spcBef>
              <a:spcAft>
                <a:spcPts val="0"/>
              </a:spcAft>
              <a:buClr>
                <a:schemeClr val="accent5"/>
              </a:buClr>
              <a:buSzPts val="2000"/>
              <a:buNone/>
              <a:defRPr sz="2400">
                <a:solidFill>
                  <a:schemeClr val="accent3"/>
                </a:solidFill>
              </a:defRPr>
            </a:lvl1pPr>
            <a:lvl2pPr lvl="1" rtl="0">
              <a:spcBef>
                <a:spcPts val="0"/>
              </a:spcBef>
              <a:spcAft>
                <a:spcPts val="0"/>
              </a:spcAft>
              <a:buClr>
                <a:schemeClr val="accent5"/>
              </a:buClr>
              <a:buSzPts val="2000"/>
              <a:buFont typeface="Century Gothic"/>
              <a:buNone/>
              <a:defRPr sz="2667">
                <a:solidFill>
                  <a:schemeClr val="accent5"/>
                </a:solidFill>
                <a:latin typeface="Century Gothic"/>
                <a:ea typeface="Century Gothic"/>
                <a:cs typeface="Century Gothic"/>
                <a:sym typeface="Century Gothic"/>
              </a:defRPr>
            </a:lvl2pPr>
            <a:lvl3pPr lvl="2" rtl="0">
              <a:spcBef>
                <a:spcPts val="0"/>
              </a:spcBef>
              <a:spcAft>
                <a:spcPts val="0"/>
              </a:spcAft>
              <a:buClr>
                <a:schemeClr val="accent5"/>
              </a:buClr>
              <a:buSzPts val="2000"/>
              <a:buFont typeface="Century Gothic"/>
              <a:buNone/>
              <a:defRPr sz="2667">
                <a:solidFill>
                  <a:schemeClr val="accent5"/>
                </a:solidFill>
                <a:latin typeface="Century Gothic"/>
                <a:ea typeface="Century Gothic"/>
                <a:cs typeface="Century Gothic"/>
                <a:sym typeface="Century Gothic"/>
              </a:defRPr>
            </a:lvl3pPr>
            <a:lvl4pPr lvl="3" rtl="0">
              <a:spcBef>
                <a:spcPts val="0"/>
              </a:spcBef>
              <a:spcAft>
                <a:spcPts val="0"/>
              </a:spcAft>
              <a:buClr>
                <a:schemeClr val="accent5"/>
              </a:buClr>
              <a:buSzPts val="2000"/>
              <a:buFont typeface="Century Gothic"/>
              <a:buNone/>
              <a:defRPr sz="2667">
                <a:solidFill>
                  <a:schemeClr val="accent5"/>
                </a:solidFill>
                <a:latin typeface="Century Gothic"/>
                <a:ea typeface="Century Gothic"/>
                <a:cs typeface="Century Gothic"/>
                <a:sym typeface="Century Gothic"/>
              </a:defRPr>
            </a:lvl4pPr>
            <a:lvl5pPr lvl="4" rtl="0">
              <a:spcBef>
                <a:spcPts val="0"/>
              </a:spcBef>
              <a:spcAft>
                <a:spcPts val="0"/>
              </a:spcAft>
              <a:buClr>
                <a:schemeClr val="accent5"/>
              </a:buClr>
              <a:buSzPts val="2000"/>
              <a:buFont typeface="Century Gothic"/>
              <a:buNone/>
              <a:defRPr sz="2667">
                <a:solidFill>
                  <a:schemeClr val="accent5"/>
                </a:solidFill>
                <a:latin typeface="Century Gothic"/>
                <a:ea typeface="Century Gothic"/>
                <a:cs typeface="Century Gothic"/>
                <a:sym typeface="Century Gothic"/>
              </a:defRPr>
            </a:lvl5pPr>
            <a:lvl6pPr lvl="5" rtl="0">
              <a:spcBef>
                <a:spcPts val="0"/>
              </a:spcBef>
              <a:spcAft>
                <a:spcPts val="0"/>
              </a:spcAft>
              <a:buClr>
                <a:schemeClr val="accent5"/>
              </a:buClr>
              <a:buSzPts val="2000"/>
              <a:buFont typeface="Century Gothic"/>
              <a:buNone/>
              <a:defRPr sz="2667">
                <a:solidFill>
                  <a:schemeClr val="accent5"/>
                </a:solidFill>
                <a:latin typeface="Century Gothic"/>
                <a:ea typeface="Century Gothic"/>
                <a:cs typeface="Century Gothic"/>
                <a:sym typeface="Century Gothic"/>
              </a:defRPr>
            </a:lvl6pPr>
            <a:lvl7pPr lvl="6" rtl="0">
              <a:spcBef>
                <a:spcPts val="0"/>
              </a:spcBef>
              <a:spcAft>
                <a:spcPts val="0"/>
              </a:spcAft>
              <a:buClr>
                <a:schemeClr val="accent5"/>
              </a:buClr>
              <a:buSzPts val="2000"/>
              <a:buFont typeface="Century Gothic"/>
              <a:buNone/>
              <a:defRPr sz="2667">
                <a:solidFill>
                  <a:schemeClr val="accent5"/>
                </a:solidFill>
                <a:latin typeface="Century Gothic"/>
                <a:ea typeface="Century Gothic"/>
                <a:cs typeface="Century Gothic"/>
                <a:sym typeface="Century Gothic"/>
              </a:defRPr>
            </a:lvl7pPr>
            <a:lvl8pPr lvl="7" rtl="0">
              <a:spcBef>
                <a:spcPts val="0"/>
              </a:spcBef>
              <a:spcAft>
                <a:spcPts val="0"/>
              </a:spcAft>
              <a:buClr>
                <a:schemeClr val="accent5"/>
              </a:buClr>
              <a:buSzPts val="2000"/>
              <a:buFont typeface="Century Gothic"/>
              <a:buNone/>
              <a:defRPr sz="2667">
                <a:solidFill>
                  <a:schemeClr val="accent5"/>
                </a:solidFill>
                <a:latin typeface="Century Gothic"/>
                <a:ea typeface="Century Gothic"/>
                <a:cs typeface="Century Gothic"/>
                <a:sym typeface="Century Gothic"/>
              </a:defRPr>
            </a:lvl8pPr>
            <a:lvl9pPr lvl="8" rtl="0">
              <a:spcBef>
                <a:spcPts val="0"/>
              </a:spcBef>
              <a:spcAft>
                <a:spcPts val="0"/>
              </a:spcAft>
              <a:buClr>
                <a:schemeClr val="accent5"/>
              </a:buClr>
              <a:buSzPts val="2000"/>
              <a:buFont typeface="Century Gothic"/>
              <a:buNone/>
              <a:defRPr sz="2667">
                <a:solidFill>
                  <a:schemeClr val="accent5"/>
                </a:solidFill>
                <a:latin typeface="Century Gothic"/>
                <a:ea typeface="Century Gothic"/>
                <a:cs typeface="Century Gothic"/>
                <a:sym typeface="Century Gothic"/>
              </a:defRPr>
            </a:lvl9pPr>
          </a:lstStyle>
          <a:p>
            <a:endParaRPr/>
          </a:p>
        </p:txBody>
      </p:sp>
      <p:sp>
        <p:nvSpPr>
          <p:cNvPr id="196" name="Google Shape;196;p28"/>
          <p:cNvSpPr txBox="1">
            <a:spLocks noGrp="1"/>
          </p:cNvSpPr>
          <p:nvPr>
            <p:ph type="title" idx="8"/>
          </p:nvPr>
        </p:nvSpPr>
        <p:spPr>
          <a:xfrm>
            <a:off x="1282435" y="4780008"/>
            <a:ext cx="3358400" cy="1004400"/>
          </a:xfrm>
          <a:prstGeom prst="rect">
            <a:avLst/>
          </a:prstGeom>
        </p:spPr>
        <p:txBody>
          <a:bodyPr spcFirstLastPara="1" wrap="square" lIns="91425" tIns="91425" rIns="91425" bIns="91425" anchor="t" anchorCtr="0">
            <a:normAutofit/>
          </a:bodyPr>
          <a:lstStyle>
            <a:lvl1pPr lvl="0" algn="r" rtl="0">
              <a:spcBef>
                <a:spcPts val="0"/>
              </a:spcBef>
              <a:spcAft>
                <a:spcPts val="0"/>
              </a:spcAft>
              <a:buClr>
                <a:schemeClr val="accent4"/>
              </a:buClr>
              <a:buSzPts val="1400"/>
              <a:buFont typeface="Libre Franklin"/>
              <a:buNone/>
              <a:defRPr sz="1867" b="0">
                <a:solidFill>
                  <a:schemeClr val="accent4"/>
                </a:solidFill>
                <a:latin typeface="Libre Franklin"/>
                <a:ea typeface="Libre Franklin"/>
                <a:cs typeface="Libre Franklin"/>
                <a:sym typeface="Libre Franklin"/>
              </a:defRPr>
            </a:lvl1pPr>
            <a:lvl2pPr lvl="1" rtl="0">
              <a:spcBef>
                <a:spcPts val="0"/>
              </a:spcBef>
              <a:spcAft>
                <a:spcPts val="0"/>
              </a:spcAft>
              <a:buClr>
                <a:schemeClr val="accent4"/>
              </a:buClr>
              <a:buSzPts val="1400"/>
              <a:buFont typeface="Libre Franklin"/>
              <a:buNone/>
              <a:defRPr sz="1867">
                <a:solidFill>
                  <a:schemeClr val="accent4"/>
                </a:solidFill>
                <a:latin typeface="Libre Franklin"/>
                <a:ea typeface="Libre Franklin"/>
                <a:cs typeface="Libre Franklin"/>
                <a:sym typeface="Libre Franklin"/>
              </a:defRPr>
            </a:lvl2pPr>
            <a:lvl3pPr lvl="2" rtl="0">
              <a:spcBef>
                <a:spcPts val="0"/>
              </a:spcBef>
              <a:spcAft>
                <a:spcPts val="0"/>
              </a:spcAft>
              <a:buClr>
                <a:schemeClr val="accent4"/>
              </a:buClr>
              <a:buSzPts val="1400"/>
              <a:buFont typeface="Libre Franklin"/>
              <a:buNone/>
              <a:defRPr sz="1867">
                <a:solidFill>
                  <a:schemeClr val="accent4"/>
                </a:solidFill>
                <a:latin typeface="Libre Franklin"/>
                <a:ea typeface="Libre Franklin"/>
                <a:cs typeface="Libre Franklin"/>
                <a:sym typeface="Libre Franklin"/>
              </a:defRPr>
            </a:lvl3pPr>
            <a:lvl4pPr lvl="3" rtl="0">
              <a:spcBef>
                <a:spcPts val="0"/>
              </a:spcBef>
              <a:spcAft>
                <a:spcPts val="0"/>
              </a:spcAft>
              <a:buClr>
                <a:schemeClr val="accent4"/>
              </a:buClr>
              <a:buSzPts val="1400"/>
              <a:buFont typeface="Libre Franklin"/>
              <a:buNone/>
              <a:defRPr sz="1867">
                <a:solidFill>
                  <a:schemeClr val="accent4"/>
                </a:solidFill>
                <a:latin typeface="Libre Franklin"/>
                <a:ea typeface="Libre Franklin"/>
                <a:cs typeface="Libre Franklin"/>
                <a:sym typeface="Libre Franklin"/>
              </a:defRPr>
            </a:lvl4pPr>
            <a:lvl5pPr lvl="4" rtl="0">
              <a:spcBef>
                <a:spcPts val="0"/>
              </a:spcBef>
              <a:spcAft>
                <a:spcPts val="0"/>
              </a:spcAft>
              <a:buClr>
                <a:schemeClr val="accent4"/>
              </a:buClr>
              <a:buSzPts val="1400"/>
              <a:buFont typeface="Libre Franklin"/>
              <a:buNone/>
              <a:defRPr sz="1867">
                <a:solidFill>
                  <a:schemeClr val="accent4"/>
                </a:solidFill>
                <a:latin typeface="Libre Franklin"/>
                <a:ea typeface="Libre Franklin"/>
                <a:cs typeface="Libre Franklin"/>
                <a:sym typeface="Libre Franklin"/>
              </a:defRPr>
            </a:lvl5pPr>
            <a:lvl6pPr lvl="5" rtl="0">
              <a:spcBef>
                <a:spcPts val="0"/>
              </a:spcBef>
              <a:spcAft>
                <a:spcPts val="0"/>
              </a:spcAft>
              <a:buClr>
                <a:schemeClr val="accent4"/>
              </a:buClr>
              <a:buSzPts val="1400"/>
              <a:buFont typeface="Libre Franklin"/>
              <a:buNone/>
              <a:defRPr sz="1867">
                <a:solidFill>
                  <a:schemeClr val="accent4"/>
                </a:solidFill>
                <a:latin typeface="Libre Franklin"/>
                <a:ea typeface="Libre Franklin"/>
                <a:cs typeface="Libre Franklin"/>
                <a:sym typeface="Libre Franklin"/>
              </a:defRPr>
            </a:lvl6pPr>
            <a:lvl7pPr lvl="6" rtl="0">
              <a:spcBef>
                <a:spcPts val="0"/>
              </a:spcBef>
              <a:spcAft>
                <a:spcPts val="0"/>
              </a:spcAft>
              <a:buClr>
                <a:schemeClr val="accent4"/>
              </a:buClr>
              <a:buSzPts val="1400"/>
              <a:buFont typeface="Libre Franklin"/>
              <a:buNone/>
              <a:defRPr sz="1867">
                <a:solidFill>
                  <a:schemeClr val="accent4"/>
                </a:solidFill>
                <a:latin typeface="Libre Franklin"/>
                <a:ea typeface="Libre Franklin"/>
                <a:cs typeface="Libre Franklin"/>
                <a:sym typeface="Libre Franklin"/>
              </a:defRPr>
            </a:lvl7pPr>
            <a:lvl8pPr lvl="7" rtl="0">
              <a:spcBef>
                <a:spcPts val="0"/>
              </a:spcBef>
              <a:spcAft>
                <a:spcPts val="0"/>
              </a:spcAft>
              <a:buClr>
                <a:schemeClr val="accent4"/>
              </a:buClr>
              <a:buSzPts val="1400"/>
              <a:buFont typeface="Libre Franklin"/>
              <a:buNone/>
              <a:defRPr sz="1867">
                <a:solidFill>
                  <a:schemeClr val="accent4"/>
                </a:solidFill>
                <a:latin typeface="Libre Franklin"/>
                <a:ea typeface="Libre Franklin"/>
                <a:cs typeface="Libre Franklin"/>
                <a:sym typeface="Libre Franklin"/>
              </a:defRPr>
            </a:lvl8pPr>
            <a:lvl9pPr lvl="8" rtl="0">
              <a:spcBef>
                <a:spcPts val="0"/>
              </a:spcBef>
              <a:spcAft>
                <a:spcPts val="0"/>
              </a:spcAft>
              <a:buClr>
                <a:schemeClr val="accent4"/>
              </a:buClr>
              <a:buSzPts val="1400"/>
              <a:buFont typeface="Libre Franklin"/>
              <a:buNone/>
              <a:defRPr sz="1867">
                <a:solidFill>
                  <a:schemeClr val="accent4"/>
                </a:solidFill>
                <a:latin typeface="Libre Franklin"/>
                <a:ea typeface="Libre Franklin"/>
                <a:cs typeface="Libre Franklin"/>
                <a:sym typeface="Libre Franklin"/>
              </a:defRPr>
            </a:lvl9pPr>
          </a:lstStyle>
          <a:p>
            <a:endParaRPr/>
          </a:p>
        </p:txBody>
      </p:sp>
      <p:sp>
        <p:nvSpPr>
          <p:cNvPr id="197" name="Google Shape;197;p28"/>
          <p:cNvSpPr txBox="1">
            <a:spLocks noGrp="1"/>
          </p:cNvSpPr>
          <p:nvPr>
            <p:ph type="title" idx="9"/>
          </p:nvPr>
        </p:nvSpPr>
        <p:spPr>
          <a:xfrm>
            <a:off x="950967" y="516100"/>
            <a:ext cx="10290400" cy="7636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rgbClr val="58457E"/>
              </a:buClr>
              <a:buSzPts val="3000"/>
              <a:buNone/>
              <a:defRPr sz="4000">
                <a:solidFill>
                  <a:srgbClr val="58457E"/>
                </a:solidFill>
              </a:defRPr>
            </a:lvl1pPr>
            <a:lvl2pPr lvl="1" rtl="0">
              <a:spcBef>
                <a:spcPts val="0"/>
              </a:spcBef>
              <a:spcAft>
                <a:spcPts val="0"/>
              </a:spcAft>
              <a:buClr>
                <a:srgbClr val="58457E"/>
              </a:buClr>
              <a:buSzPts val="2800"/>
              <a:buNone/>
              <a:defRPr>
                <a:solidFill>
                  <a:srgbClr val="58457E"/>
                </a:solidFill>
              </a:defRPr>
            </a:lvl2pPr>
            <a:lvl3pPr lvl="2" rtl="0">
              <a:spcBef>
                <a:spcPts val="0"/>
              </a:spcBef>
              <a:spcAft>
                <a:spcPts val="0"/>
              </a:spcAft>
              <a:buClr>
                <a:srgbClr val="58457E"/>
              </a:buClr>
              <a:buSzPts val="2800"/>
              <a:buNone/>
              <a:defRPr>
                <a:solidFill>
                  <a:srgbClr val="58457E"/>
                </a:solidFill>
              </a:defRPr>
            </a:lvl3pPr>
            <a:lvl4pPr lvl="3" rtl="0">
              <a:spcBef>
                <a:spcPts val="0"/>
              </a:spcBef>
              <a:spcAft>
                <a:spcPts val="0"/>
              </a:spcAft>
              <a:buClr>
                <a:srgbClr val="58457E"/>
              </a:buClr>
              <a:buSzPts val="2800"/>
              <a:buNone/>
              <a:defRPr>
                <a:solidFill>
                  <a:srgbClr val="58457E"/>
                </a:solidFill>
              </a:defRPr>
            </a:lvl4pPr>
            <a:lvl5pPr lvl="4" rtl="0">
              <a:spcBef>
                <a:spcPts val="0"/>
              </a:spcBef>
              <a:spcAft>
                <a:spcPts val="0"/>
              </a:spcAft>
              <a:buClr>
                <a:srgbClr val="58457E"/>
              </a:buClr>
              <a:buSzPts val="2800"/>
              <a:buNone/>
              <a:defRPr>
                <a:solidFill>
                  <a:srgbClr val="58457E"/>
                </a:solidFill>
              </a:defRPr>
            </a:lvl5pPr>
            <a:lvl6pPr lvl="5" rtl="0">
              <a:spcBef>
                <a:spcPts val="0"/>
              </a:spcBef>
              <a:spcAft>
                <a:spcPts val="0"/>
              </a:spcAft>
              <a:buClr>
                <a:srgbClr val="58457E"/>
              </a:buClr>
              <a:buSzPts val="2800"/>
              <a:buNone/>
              <a:defRPr>
                <a:solidFill>
                  <a:srgbClr val="58457E"/>
                </a:solidFill>
              </a:defRPr>
            </a:lvl6pPr>
            <a:lvl7pPr lvl="6" rtl="0">
              <a:spcBef>
                <a:spcPts val="0"/>
              </a:spcBef>
              <a:spcAft>
                <a:spcPts val="0"/>
              </a:spcAft>
              <a:buClr>
                <a:srgbClr val="58457E"/>
              </a:buClr>
              <a:buSzPts val="2800"/>
              <a:buNone/>
              <a:defRPr>
                <a:solidFill>
                  <a:srgbClr val="58457E"/>
                </a:solidFill>
              </a:defRPr>
            </a:lvl7pPr>
            <a:lvl8pPr lvl="7" rtl="0">
              <a:spcBef>
                <a:spcPts val="0"/>
              </a:spcBef>
              <a:spcAft>
                <a:spcPts val="0"/>
              </a:spcAft>
              <a:buClr>
                <a:srgbClr val="58457E"/>
              </a:buClr>
              <a:buSzPts val="2800"/>
              <a:buNone/>
              <a:defRPr>
                <a:solidFill>
                  <a:srgbClr val="58457E"/>
                </a:solidFill>
              </a:defRPr>
            </a:lvl8pPr>
            <a:lvl9pPr lvl="8" rtl="0">
              <a:spcBef>
                <a:spcPts val="0"/>
              </a:spcBef>
              <a:spcAft>
                <a:spcPts val="0"/>
              </a:spcAft>
              <a:buClr>
                <a:srgbClr val="58457E"/>
              </a:buClr>
              <a:buSzPts val="2800"/>
              <a:buNone/>
              <a:defRPr>
                <a:solidFill>
                  <a:srgbClr val="58457E"/>
                </a:solidFill>
              </a:defRPr>
            </a:lvl9pPr>
          </a:lstStyle>
          <a:p>
            <a:endParaRPr/>
          </a:p>
        </p:txBody>
      </p:sp>
      <p:pic>
        <p:nvPicPr>
          <p:cNvPr id="198" name="Google Shape;198;p28"/>
          <p:cNvPicPr preferRelativeResize="0"/>
          <p:nvPr/>
        </p:nvPicPr>
        <p:blipFill rotWithShape="1">
          <a:blip r:embed="rId3">
            <a:alphaModFix/>
          </a:blip>
          <a:srcRect l="30778" t="21162" r="46267" b="-213"/>
          <a:stretch/>
        </p:blipFill>
        <p:spPr>
          <a:xfrm rot="10800000" flipH="1">
            <a:off x="10490201" y="-12699"/>
            <a:ext cx="1701801" cy="3299300"/>
          </a:xfrm>
          <a:prstGeom prst="rect">
            <a:avLst/>
          </a:prstGeom>
          <a:noFill/>
          <a:ln>
            <a:noFill/>
          </a:ln>
        </p:spPr>
      </p:pic>
    </p:spTree>
    <p:extLst>
      <p:ext uri="{BB962C8B-B14F-4D97-AF65-F5344CB8AC3E}">
        <p14:creationId xmlns:p14="http://schemas.microsoft.com/office/powerpoint/2010/main" val="6894098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99"/>
        <p:cNvGrpSpPr/>
        <p:nvPr/>
      </p:nvGrpSpPr>
      <p:grpSpPr>
        <a:xfrm>
          <a:off x="0" y="0"/>
          <a:ext cx="0" cy="0"/>
          <a:chOff x="0" y="0"/>
          <a:chExt cx="0" cy="0"/>
        </a:xfrm>
      </p:grpSpPr>
      <p:pic>
        <p:nvPicPr>
          <p:cNvPr id="200" name="Google Shape;200;p29"/>
          <p:cNvPicPr preferRelativeResize="0"/>
          <p:nvPr/>
        </p:nvPicPr>
        <p:blipFill rotWithShape="1">
          <a:blip r:embed="rId2">
            <a:alphaModFix amt="81000"/>
          </a:blip>
          <a:srcRect l="4438" r="68773" b="49972"/>
          <a:stretch/>
        </p:blipFill>
        <p:spPr>
          <a:xfrm rot="-44">
            <a:off x="10624566" y="-409218"/>
            <a:ext cx="2118935" cy="2312641"/>
          </a:xfrm>
          <a:prstGeom prst="rect">
            <a:avLst/>
          </a:prstGeom>
          <a:noFill/>
          <a:ln>
            <a:noFill/>
          </a:ln>
        </p:spPr>
      </p:pic>
      <p:pic>
        <p:nvPicPr>
          <p:cNvPr id="201" name="Google Shape;201;p29"/>
          <p:cNvPicPr preferRelativeResize="0"/>
          <p:nvPr/>
        </p:nvPicPr>
        <p:blipFill>
          <a:blip r:embed="rId3">
            <a:alphaModFix/>
          </a:blip>
          <a:stretch>
            <a:fillRect/>
          </a:stretch>
        </p:blipFill>
        <p:spPr>
          <a:xfrm rot="10800000" flipH="1">
            <a:off x="-3730733" y="4577033"/>
            <a:ext cx="4876800" cy="2743200"/>
          </a:xfrm>
          <a:prstGeom prst="rect">
            <a:avLst/>
          </a:prstGeom>
          <a:noFill/>
          <a:ln>
            <a:noFill/>
          </a:ln>
        </p:spPr>
      </p:pic>
      <p:sp>
        <p:nvSpPr>
          <p:cNvPr id="202" name="Google Shape;202;p29"/>
          <p:cNvSpPr/>
          <p:nvPr/>
        </p:nvSpPr>
        <p:spPr>
          <a:xfrm>
            <a:off x="942800" y="1790700"/>
            <a:ext cx="10290400" cy="2108400"/>
          </a:xfrm>
          <a:prstGeom prst="rect">
            <a:avLst/>
          </a:prstGeom>
          <a:noFill/>
          <a:ln w="19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3" name="Google Shape;203;p29"/>
          <p:cNvSpPr/>
          <p:nvPr/>
        </p:nvSpPr>
        <p:spPr>
          <a:xfrm>
            <a:off x="942800" y="4025900"/>
            <a:ext cx="10290400" cy="2108400"/>
          </a:xfrm>
          <a:prstGeom prst="rect">
            <a:avLst/>
          </a:prstGeom>
          <a:solidFill>
            <a:schemeClr val="accent1"/>
          </a:solidFill>
          <a:ln w="19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4" name="Google Shape;204;p29"/>
          <p:cNvSpPr txBox="1">
            <a:spLocks noGrp="1"/>
          </p:cNvSpPr>
          <p:nvPr>
            <p:ph type="title"/>
          </p:nvPr>
        </p:nvSpPr>
        <p:spPr>
          <a:xfrm>
            <a:off x="4540867" y="2498337"/>
            <a:ext cx="3110400" cy="7088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accent5"/>
              </a:buClr>
              <a:buSzPts val="2000"/>
              <a:buNone/>
              <a:defRPr sz="2400">
                <a:solidFill>
                  <a:schemeClr val="accent3"/>
                </a:solidFill>
              </a:defRPr>
            </a:lvl1pPr>
            <a:lvl2pPr lvl="1" rtl="0">
              <a:spcBef>
                <a:spcPts val="0"/>
              </a:spcBef>
              <a:spcAft>
                <a:spcPts val="0"/>
              </a:spcAft>
              <a:buClr>
                <a:schemeClr val="accent5"/>
              </a:buClr>
              <a:buSzPts val="2000"/>
              <a:buFont typeface="Century Gothic"/>
              <a:buNone/>
              <a:defRPr sz="2667" b="1">
                <a:solidFill>
                  <a:schemeClr val="accent5"/>
                </a:solidFill>
                <a:latin typeface="Century Gothic"/>
                <a:ea typeface="Century Gothic"/>
                <a:cs typeface="Century Gothic"/>
                <a:sym typeface="Century Gothic"/>
              </a:defRPr>
            </a:lvl2pPr>
            <a:lvl3pPr lvl="2" rtl="0">
              <a:spcBef>
                <a:spcPts val="0"/>
              </a:spcBef>
              <a:spcAft>
                <a:spcPts val="0"/>
              </a:spcAft>
              <a:buClr>
                <a:schemeClr val="accent5"/>
              </a:buClr>
              <a:buSzPts val="2000"/>
              <a:buFont typeface="Century Gothic"/>
              <a:buNone/>
              <a:defRPr sz="2667" b="1">
                <a:solidFill>
                  <a:schemeClr val="accent5"/>
                </a:solidFill>
                <a:latin typeface="Century Gothic"/>
                <a:ea typeface="Century Gothic"/>
                <a:cs typeface="Century Gothic"/>
                <a:sym typeface="Century Gothic"/>
              </a:defRPr>
            </a:lvl3pPr>
            <a:lvl4pPr lvl="3" rtl="0">
              <a:spcBef>
                <a:spcPts val="0"/>
              </a:spcBef>
              <a:spcAft>
                <a:spcPts val="0"/>
              </a:spcAft>
              <a:buClr>
                <a:schemeClr val="accent5"/>
              </a:buClr>
              <a:buSzPts val="2000"/>
              <a:buFont typeface="Century Gothic"/>
              <a:buNone/>
              <a:defRPr sz="2667" b="1">
                <a:solidFill>
                  <a:schemeClr val="accent5"/>
                </a:solidFill>
                <a:latin typeface="Century Gothic"/>
                <a:ea typeface="Century Gothic"/>
                <a:cs typeface="Century Gothic"/>
                <a:sym typeface="Century Gothic"/>
              </a:defRPr>
            </a:lvl4pPr>
            <a:lvl5pPr lvl="4" rtl="0">
              <a:spcBef>
                <a:spcPts val="0"/>
              </a:spcBef>
              <a:spcAft>
                <a:spcPts val="0"/>
              </a:spcAft>
              <a:buClr>
                <a:schemeClr val="accent5"/>
              </a:buClr>
              <a:buSzPts val="2000"/>
              <a:buFont typeface="Century Gothic"/>
              <a:buNone/>
              <a:defRPr sz="2667" b="1">
                <a:solidFill>
                  <a:schemeClr val="accent5"/>
                </a:solidFill>
                <a:latin typeface="Century Gothic"/>
                <a:ea typeface="Century Gothic"/>
                <a:cs typeface="Century Gothic"/>
                <a:sym typeface="Century Gothic"/>
              </a:defRPr>
            </a:lvl5pPr>
            <a:lvl6pPr lvl="5" rtl="0">
              <a:spcBef>
                <a:spcPts val="0"/>
              </a:spcBef>
              <a:spcAft>
                <a:spcPts val="0"/>
              </a:spcAft>
              <a:buClr>
                <a:schemeClr val="accent5"/>
              </a:buClr>
              <a:buSzPts val="2000"/>
              <a:buFont typeface="Century Gothic"/>
              <a:buNone/>
              <a:defRPr sz="2667" b="1">
                <a:solidFill>
                  <a:schemeClr val="accent5"/>
                </a:solidFill>
                <a:latin typeface="Century Gothic"/>
                <a:ea typeface="Century Gothic"/>
                <a:cs typeface="Century Gothic"/>
                <a:sym typeface="Century Gothic"/>
              </a:defRPr>
            </a:lvl6pPr>
            <a:lvl7pPr lvl="6" rtl="0">
              <a:spcBef>
                <a:spcPts val="0"/>
              </a:spcBef>
              <a:spcAft>
                <a:spcPts val="0"/>
              </a:spcAft>
              <a:buClr>
                <a:schemeClr val="accent5"/>
              </a:buClr>
              <a:buSzPts val="2000"/>
              <a:buFont typeface="Century Gothic"/>
              <a:buNone/>
              <a:defRPr sz="2667" b="1">
                <a:solidFill>
                  <a:schemeClr val="accent5"/>
                </a:solidFill>
                <a:latin typeface="Century Gothic"/>
                <a:ea typeface="Century Gothic"/>
                <a:cs typeface="Century Gothic"/>
                <a:sym typeface="Century Gothic"/>
              </a:defRPr>
            </a:lvl7pPr>
            <a:lvl8pPr lvl="7" rtl="0">
              <a:spcBef>
                <a:spcPts val="0"/>
              </a:spcBef>
              <a:spcAft>
                <a:spcPts val="0"/>
              </a:spcAft>
              <a:buClr>
                <a:schemeClr val="accent5"/>
              </a:buClr>
              <a:buSzPts val="2000"/>
              <a:buFont typeface="Century Gothic"/>
              <a:buNone/>
              <a:defRPr sz="2667" b="1">
                <a:solidFill>
                  <a:schemeClr val="accent5"/>
                </a:solidFill>
                <a:latin typeface="Century Gothic"/>
                <a:ea typeface="Century Gothic"/>
                <a:cs typeface="Century Gothic"/>
                <a:sym typeface="Century Gothic"/>
              </a:defRPr>
            </a:lvl8pPr>
            <a:lvl9pPr lvl="8" rtl="0">
              <a:spcBef>
                <a:spcPts val="0"/>
              </a:spcBef>
              <a:spcAft>
                <a:spcPts val="0"/>
              </a:spcAft>
              <a:buClr>
                <a:schemeClr val="accent5"/>
              </a:buClr>
              <a:buSzPts val="2000"/>
              <a:buFont typeface="Century Gothic"/>
              <a:buNone/>
              <a:defRPr sz="2667" b="1">
                <a:solidFill>
                  <a:schemeClr val="accent5"/>
                </a:solidFill>
                <a:latin typeface="Century Gothic"/>
                <a:ea typeface="Century Gothic"/>
                <a:cs typeface="Century Gothic"/>
                <a:sym typeface="Century Gothic"/>
              </a:defRPr>
            </a:lvl9pPr>
          </a:lstStyle>
          <a:p>
            <a:endParaRPr/>
          </a:p>
        </p:txBody>
      </p:sp>
      <p:sp>
        <p:nvSpPr>
          <p:cNvPr id="205" name="Google Shape;205;p29"/>
          <p:cNvSpPr txBox="1">
            <a:spLocks noGrp="1"/>
          </p:cNvSpPr>
          <p:nvPr>
            <p:ph type="title" idx="2"/>
          </p:nvPr>
        </p:nvSpPr>
        <p:spPr>
          <a:xfrm>
            <a:off x="4466067" y="3003937"/>
            <a:ext cx="3260000" cy="1004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Font typeface="Libre Franklin"/>
              <a:buNone/>
              <a:defRPr sz="1867" b="0">
                <a:solidFill>
                  <a:schemeClr val="accent4"/>
                </a:solidFill>
                <a:latin typeface="Libre Franklin"/>
                <a:ea typeface="Libre Franklin"/>
                <a:cs typeface="Libre Franklin"/>
                <a:sym typeface="Libre Franklin"/>
              </a:defRPr>
            </a:lvl1pPr>
            <a:lvl2pPr lvl="1" rtl="0">
              <a:spcBef>
                <a:spcPts val="0"/>
              </a:spcBef>
              <a:spcAft>
                <a:spcPts val="0"/>
              </a:spcAft>
              <a:buSzPts val="1400"/>
              <a:buFont typeface="Libre Franklin"/>
              <a:buNone/>
              <a:defRPr sz="1867">
                <a:latin typeface="Libre Franklin"/>
                <a:ea typeface="Libre Franklin"/>
                <a:cs typeface="Libre Franklin"/>
                <a:sym typeface="Libre Franklin"/>
              </a:defRPr>
            </a:lvl2pPr>
            <a:lvl3pPr lvl="2" rtl="0">
              <a:spcBef>
                <a:spcPts val="0"/>
              </a:spcBef>
              <a:spcAft>
                <a:spcPts val="0"/>
              </a:spcAft>
              <a:buSzPts val="1400"/>
              <a:buFont typeface="Libre Franklin"/>
              <a:buNone/>
              <a:defRPr sz="1867">
                <a:latin typeface="Libre Franklin"/>
                <a:ea typeface="Libre Franklin"/>
                <a:cs typeface="Libre Franklin"/>
                <a:sym typeface="Libre Franklin"/>
              </a:defRPr>
            </a:lvl3pPr>
            <a:lvl4pPr lvl="3" rtl="0">
              <a:spcBef>
                <a:spcPts val="0"/>
              </a:spcBef>
              <a:spcAft>
                <a:spcPts val="0"/>
              </a:spcAft>
              <a:buSzPts val="1400"/>
              <a:buFont typeface="Libre Franklin"/>
              <a:buNone/>
              <a:defRPr sz="1867">
                <a:latin typeface="Libre Franklin"/>
                <a:ea typeface="Libre Franklin"/>
                <a:cs typeface="Libre Franklin"/>
                <a:sym typeface="Libre Franklin"/>
              </a:defRPr>
            </a:lvl4pPr>
            <a:lvl5pPr lvl="4" rtl="0">
              <a:spcBef>
                <a:spcPts val="0"/>
              </a:spcBef>
              <a:spcAft>
                <a:spcPts val="0"/>
              </a:spcAft>
              <a:buSzPts val="1400"/>
              <a:buFont typeface="Libre Franklin"/>
              <a:buNone/>
              <a:defRPr sz="1867">
                <a:latin typeface="Libre Franklin"/>
                <a:ea typeface="Libre Franklin"/>
                <a:cs typeface="Libre Franklin"/>
                <a:sym typeface="Libre Franklin"/>
              </a:defRPr>
            </a:lvl5pPr>
            <a:lvl6pPr lvl="5" rtl="0">
              <a:spcBef>
                <a:spcPts val="0"/>
              </a:spcBef>
              <a:spcAft>
                <a:spcPts val="0"/>
              </a:spcAft>
              <a:buSzPts val="1400"/>
              <a:buFont typeface="Libre Franklin"/>
              <a:buNone/>
              <a:defRPr sz="1867">
                <a:latin typeface="Libre Franklin"/>
                <a:ea typeface="Libre Franklin"/>
                <a:cs typeface="Libre Franklin"/>
                <a:sym typeface="Libre Franklin"/>
              </a:defRPr>
            </a:lvl6pPr>
            <a:lvl7pPr lvl="6" rtl="0">
              <a:spcBef>
                <a:spcPts val="0"/>
              </a:spcBef>
              <a:spcAft>
                <a:spcPts val="0"/>
              </a:spcAft>
              <a:buSzPts val="1400"/>
              <a:buFont typeface="Libre Franklin"/>
              <a:buNone/>
              <a:defRPr sz="1867">
                <a:latin typeface="Libre Franklin"/>
                <a:ea typeface="Libre Franklin"/>
                <a:cs typeface="Libre Franklin"/>
                <a:sym typeface="Libre Franklin"/>
              </a:defRPr>
            </a:lvl7pPr>
            <a:lvl8pPr lvl="7" rtl="0">
              <a:spcBef>
                <a:spcPts val="0"/>
              </a:spcBef>
              <a:spcAft>
                <a:spcPts val="0"/>
              </a:spcAft>
              <a:buSzPts val="1400"/>
              <a:buFont typeface="Libre Franklin"/>
              <a:buNone/>
              <a:defRPr sz="1867">
                <a:latin typeface="Libre Franklin"/>
                <a:ea typeface="Libre Franklin"/>
                <a:cs typeface="Libre Franklin"/>
                <a:sym typeface="Libre Franklin"/>
              </a:defRPr>
            </a:lvl8pPr>
            <a:lvl9pPr lvl="8" rtl="0">
              <a:spcBef>
                <a:spcPts val="0"/>
              </a:spcBef>
              <a:spcAft>
                <a:spcPts val="0"/>
              </a:spcAft>
              <a:buSzPts val="1400"/>
              <a:buFont typeface="Libre Franklin"/>
              <a:buNone/>
              <a:defRPr sz="1867">
                <a:latin typeface="Libre Franklin"/>
                <a:ea typeface="Libre Franklin"/>
                <a:cs typeface="Libre Franklin"/>
                <a:sym typeface="Libre Franklin"/>
              </a:defRPr>
            </a:lvl9pPr>
          </a:lstStyle>
          <a:p>
            <a:endParaRPr/>
          </a:p>
        </p:txBody>
      </p:sp>
      <p:sp>
        <p:nvSpPr>
          <p:cNvPr id="206" name="Google Shape;206;p29"/>
          <p:cNvSpPr txBox="1">
            <a:spLocks noGrp="1"/>
          </p:cNvSpPr>
          <p:nvPr>
            <p:ph type="title" idx="3"/>
          </p:nvPr>
        </p:nvSpPr>
        <p:spPr>
          <a:xfrm>
            <a:off x="1146067" y="2498337"/>
            <a:ext cx="3110400" cy="7088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accent5"/>
              </a:buClr>
              <a:buSzPts val="2000"/>
              <a:buNone/>
              <a:defRPr sz="2400">
                <a:solidFill>
                  <a:schemeClr val="lt2"/>
                </a:solidFill>
              </a:defRPr>
            </a:lvl1pPr>
            <a:lvl2pPr lvl="1" rtl="0">
              <a:spcBef>
                <a:spcPts val="0"/>
              </a:spcBef>
              <a:spcAft>
                <a:spcPts val="0"/>
              </a:spcAft>
              <a:buClr>
                <a:schemeClr val="accent5"/>
              </a:buClr>
              <a:buSzPts val="2000"/>
              <a:buFont typeface="Century Gothic"/>
              <a:buNone/>
              <a:defRPr sz="2667" b="1">
                <a:solidFill>
                  <a:schemeClr val="accent5"/>
                </a:solidFill>
                <a:latin typeface="Century Gothic"/>
                <a:ea typeface="Century Gothic"/>
                <a:cs typeface="Century Gothic"/>
                <a:sym typeface="Century Gothic"/>
              </a:defRPr>
            </a:lvl2pPr>
            <a:lvl3pPr lvl="2" rtl="0">
              <a:spcBef>
                <a:spcPts val="0"/>
              </a:spcBef>
              <a:spcAft>
                <a:spcPts val="0"/>
              </a:spcAft>
              <a:buClr>
                <a:schemeClr val="accent5"/>
              </a:buClr>
              <a:buSzPts val="2000"/>
              <a:buFont typeface="Century Gothic"/>
              <a:buNone/>
              <a:defRPr sz="2667" b="1">
                <a:solidFill>
                  <a:schemeClr val="accent5"/>
                </a:solidFill>
                <a:latin typeface="Century Gothic"/>
                <a:ea typeface="Century Gothic"/>
                <a:cs typeface="Century Gothic"/>
                <a:sym typeface="Century Gothic"/>
              </a:defRPr>
            </a:lvl3pPr>
            <a:lvl4pPr lvl="3" rtl="0">
              <a:spcBef>
                <a:spcPts val="0"/>
              </a:spcBef>
              <a:spcAft>
                <a:spcPts val="0"/>
              </a:spcAft>
              <a:buClr>
                <a:schemeClr val="accent5"/>
              </a:buClr>
              <a:buSzPts val="2000"/>
              <a:buFont typeface="Century Gothic"/>
              <a:buNone/>
              <a:defRPr sz="2667" b="1">
                <a:solidFill>
                  <a:schemeClr val="accent5"/>
                </a:solidFill>
                <a:latin typeface="Century Gothic"/>
                <a:ea typeface="Century Gothic"/>
                <a:cs typeface="Century Gothic"/>
                <a:sym typeface="Century Gothic"/>
              </a:defRPr>
            </a:lvl4pPr>
            <a:lvl5pPr lvl="4" rtl="0">
              <a:spcBef>
                <a:spcPts val="0"/>
              </a:spcBef>
              <a:spcAft>
                <a:spcPts val="0"/>
              </a:spcAft>
              <a:buClr>
                <a:schemeClr val="accent5"/>
              </a:buClr>
              <a:buSzPts val="2000"/>
              <a:buFont typeface="Century Gothic"/>
              <a:buNone/>
              <a:defRPr sz="2667" b="1">
                <a:solidFill>
                  <a:schemeClr val="accent5"/>
                </a:solidFill>
                <a:latin typeface="Century Gothic"/>
                <a:ea typeface="Century Gothic"/>
                <a:cs typeface="Century Gothic"/>
                <a:sym typeface="Century Gothic"/>
              </a:defRPr>
            </a:lvl5pPr>
            <a:lvl6pPr lvl="5" rtl="0">
              <a:spcBef>
                <a:spcPts val="0"/>
              </a:spcBef>
              <a:spcAft>
                <a:spcPts val="0"/>
              </a:spcAft>
              <a:buClr>
                <a:schemeClr val="accent5"/>
              </a:buClr>
              <a:buSzPts val="2000"/>
              <a:buFont typeface="Century Gothic"/>
              <a:buNone/>
              <a:defRPr sz="2667" b="1">
                <a:solidFill>
                  <a:schemeClr val="accent5"/>
                </a:solidFill>
                <a:latin typeface="Century Gothic"/>
                <a:ea typeface="Century Gothic"/>
                <a:cs typeface="Century Gothic"/>
                <a:sym typeface="Century Gothic"/>
              </a:defRPr>
            </a:lvl6pPr>
            <a:lvl7pPr lvl="6" rtl="0">
              <a:spcBef>
                <a:spcPts val="0"/>
              </a:spcBef>
              <a:spcAft>
                <a:spcPts val="0"/>
              </a:spcAft>
              <a:buClr>
                <a:schemeClr val="accent5"/>
              </a:buClr>
              <a:buSzPts val="2000"/>
              <a:buFont typeface="Century Gothic"/>
              <a:buNone/>
              <a:defRPr sz="2667" b="1">
                <a:solidFill>
                  <a:schemeClr val="accent5"/>
                </a:solidFill>
                <a:latin typeface="Century Gothic"/>
                <a:ea typeface="Century Gothic"/>
                <a:cs typeface="Century Gothic"/>
                <a:sym typeface="Century Gothic"/>
              </a:defRPr>
            </a:lvl7pPr>
            <a:lvl8pPr lvl="7" rtl="0">
              <a:spcBef>
                <a:spcPts val="0"/>
              </a:spcBef>
              <a:spcAft>
                <a:spcPts val="0"/>
              </a:spcAft>
              <a:buClr>
                <a:schemeClr val="accent5"/>
              </a:buClr>
              <a:buSzPts val="2000"/>
              <a:buFont typeface="Century Gothic"/>
              <a:buNone/>
              <a:defRPr sz="2667" b="1">
                <a:solidFill>
                  <a:schemeClr val="accent5"/>
                </a:solidFill>
                <a:latin typeface="Century Gothic"/>
                <a:ea typeface="Century Gothic"/>
                <a:cs typeface="Century Gothic"/>
                <a:sym typeface="Century Gothic"/>
              </a:defRPr>
            </a:lvl8pPr>
            <a:lvl9pPr lvl="8" rtl="0">
              <a:spcBef>
                <a:spcPts val="0"/>
              </a:spcBef>
              <a:spcAft>
                <a:spcPts val="0"/>
              </a:spcAft>
              <a:buClr>
                <a:schemeClr val="accent5"/>
              </a:buClr>
              <a:buSzPts val="2000"/>
              <a:buFont typeface="Century Gothic"/>
              <a:buNone/>
              <a:defRPr sz="2667" b="1">
                <a:solidFill>
                  <a:schemeClr val="accent5"/>
                </a:solidFill>
                <a:latin typeface="Century Gothic"/>
                <a:ea typeface="Century Gothic"/>
                <a:cs typeface="Century Gothic"/>
                <a:sym typeface="Century Gothic"/>
              </a:defRPr>
            </a:lvl9pPr>
          </a:lstStyle>
          <a:p>
            <a:endParaRPr/>
          </a:p>
        </p:txBody>
      </p:sp>
      <p:sp>
        <p:nvSpPr>
          <p:cNvPr id="207" name="Google Shape;207;p29"/>
          <p:cNvSpPr txBox="1">
            <a:spLocks noGrp="1"/>
          </p:cNvSpPr>
          <p:nvPr>
            <p:ph type="title" idx="4"/>
          </p:nvPr>
        </p:nvSpPr>
        <p:spPr>
          <a:xfrm>
            <a:off x="1071267" y="3003937"/>
            <a:ext cx="3260000" cy="1004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Font typeface="Libre Franklin"/>
              <a:buNone/>
              <a:defRPr sz="1867" b="0">
                <a:solidFill>
                  <a:schemeClr val="accent4"/>
                </a:solidFill>
                <a:latin typeface="Libre Franklin"/>
                <a:ea typeface="Libre Franklin"/>
                <a:cs typeface="Libre Franklin"/>
                <a:sym typeface="Libre Franklin"/>
              </a:defRPr>
            </a:lvl1pPr>
            <a:lvl2pPr lvl="1" rtl="0">
              <a:spcBef>
                <a:spcPts val="0"/>
              </a:spcBef>
              <a:spcAft>
                <a:spcPts val="0"/>
              </a:spcAft>
              <a:buSzPts val="1400"/>
              <a:buFont typeface="Libre Franklin"/>
              <a:buNone/>
              <a:defRPr sz="1867">
                <a:latin typeface="Libre Franklin"/>
                <a:ea typeface="Libre Franklin"/>
                <a:cs typeface="Libre Franklin"/>
                <a:sym typeface="Libre Franklin"/>
              </a:defRPr>
            </a:lvl2pPr>
            <a:lvl3pPr lvl="2" rtl="0">
              <a:spcBef>
                <a:spcPts val="0"/>
              </a:spcBef>
              <a:spcAft>
                <a:spcPts val="0"/>
              </a:spcAft>
              <a:buSzPts val="1400"/>
              <a:buFont typeface="Libre Franklin"/>
              <a:buNone/>
              <a:defRPr sz="1867">
                <a:latin typeface="Libre Franklin"/>
                <a:ea typeface="Libre Franklin"/>
                <a:cs typeface="Libre Franklin"/>
                <a:sym typeface="Libre Franklin"/>
              </a:defRPr>
            </a:lvl3pPr>
            <a:lvl4pPr lvl="3" rtl="0">
              <a:spcBef>
                <a:spcPts val="0"/>
              </a:spcBef>
              <a:spcAft>
                <a:spcPts val="0"/>
              </a:spcAft>
              <a:buSzPts val="1400"/>
              <a:buFont typeface="Libre Franklin"/>
              <a:buNone/>
              <a:defRPr sz="1867">
                <a:latin typeface="Libre Franklin"/>
                <a:ea typeface="Libre Franklin"/>
                <a:cs typeface="Libre Franklin"/>
                <a:sym typeface="Libre Franklin"/>
              </a:defRPr>
            </a:lvl4pPr>
            <a:lvl5pPr lvl="4" rtl="0">
              <a:spcBef>
                <a:spcPts val="0"/>
              </a:spcBef>
              <a:spcAft>
                <a:spcPts val="0"/>
              </a:spcAft>
              <a:buSzPts val="1400"/>
              <a:buFont typeface="Libre Franklin"/>
              <a:buNone/>
              <a:defRPr sz="1867">
                <a:latin typeface="Libre Franklin"/>
                <a:ea typeface="Libre Franklin"/>
                <a:cs typeface="Libre Franklin"/>
                <a:sym typeface="Libre Franklin"/>
              </a:defRPr>
            </a:lvl5pPr>
            <a:lvl6pPr lvl="5" rtl="0">
              <a:spcBef>
                <a:spcPts val="0"/>
              </a:spcBef>
              <a:spcAft>
                <a:spcPts val="0"/>
              </a:spcAft>
              <a:buSzPts val="1400"/>
              <a:buFont typeface="Libre Franklin"/>
              <a:buNone/>
              <a:defRPr sz="1867">
                <a:latin typeface="Libre Franklin"/>
                <a:ea typeface="Libre Franklin"/>
                <a:cs typeface="Libre Franklin"/>
                <a:sym typeface="Libre Franklin"/>
              </a:defRPr>
            </a:lvl6pPr>
            <a:lvl7pPr lvl="6" rtl="0">
              <a:spcBef>
                <a:spcPts val="0"/>
              </a:spcBef>
              <a:spcAft>
                <a:spcPts val="0"/>
              </a:spcAft>
              <a:buSzPts val="1400"/>
              <a:buFont typeface="Libre Franklin"/>
              <a:buNone/>
              <a:defRPr sz="1867">
                <a:latin typeface="Libre Franklin"/>
                <a:ea typeface="Libre Franklin"/>
                <a:cs typeface="Libre Franklin"/>
                <a:sym typeface="Libre Franklin"/>
              </a:defRPr>
            </a:lvl7pPr>
            <a:lvl8pPr lvl="7" rtl="0">
              <a:spcBef>
                <a:spcPts val="0"/>
              </a:spcBef>
              <a:spcAft>
                <a:spcPts val="0"/>
              </a:spcAft>
              <a:buSzPts val="1400"/>
              <a:buFont typeface="Libre Franklin"/>
              <a:buNone/>
              <a:defRPr sz="1867">
                <a:latin typeface="Libre Franklin"/>
                <a:ea typeface="Libre Franklin"/>
                <a:cs typeface="Libre Franklin"/>
                <a:sym typeface="Libre Franklin"/>
              </a:defRPr>
            </a:lvl8pPr>
            <a:lvl9pPr lvl="8" rtl="0">
              <a:spcBef>
                <a:spcPts val="0"/>
              </a:spcBef>
              <a:spcAft>
                <a:spcPts val="0"/>
              </a:spcAft>
              <a:buSzPts val="1400"/>
              <a:buFont typeface="Libre Franklin"/>
              <a:buNone/>
              <a:defRPr sz="1867">
                <a:latin typeface="Libre Franklin"/>
                <a:ea typeface="Libre Franklin"/>
                <a:cs typeface="Libre Franklin"/>
                <a:sym typeface="Libre Franklin"/>
              </a:defRPr>
            </a:lvl9pPr>
          </a:lstStyle>
          <a:p>
            <a:endParaRPr/>
          </a:p>
        </p:txBody>
      </p:sp>
      <p:sp>
        <p:nvSpPr>
          <p:cNvPr id="208" name="Google Shape;208;p29"/>
          <p:cNvSpPr txBox="1">
            <a:spLocks noGrp="1"/>
          </p:cNvSpPr>
          <p:nvPr>
            <p:ph type="title" idx="5"/>
          </p:nvPr>
        </p:nvSpPr>
        <p:spPr>
          <a:xfrm>
            <a:off x="7935533" y="2498337"/>
            <a:ext cx="3110400" cy="7088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accent5"/>
              </a:buClr>
              <a:buSzPts val="2000"/>
              <a:buNone/>
              <a:defRPr sz="2400">
                <a:solidFill>
                  <a:schemeClr val="accent2"/>
                </a:solidFill>
              </a:defRPr>
            </a:lvl1pPr>
            <a:lvl2pPr lvl="1" rtl="0">
              <a:spcBef>
                <a:spcPts val="0"/>
              </a:spcBef>
              <a:spcAft>
                <a:spcPts val="0"/>
              </a:spcAft>
              <a:buClr>
                <a:schemeClr val="accent5"/>
              </a:buClr>
              <a:buSzPts val="2000"/>
              <a:buFont typeface="Century Gothic"/>
              <a:buNone/>
              <a:defRPr sz="2667" b="1">
                <a:solidFill>
                  <a:schemeClr val="accent5"/>
                </a:solidFill>
                <a:latin typeface="Century Gothic"/>
                <a:ea typeface="Century Gothic"/>
                <a:cs typeface="Century Gothic"/>
                <a:sym typeface="Century Gothic"/>
              </a:defRPr>
            </a:lvl2pPr>
            <a:lvl3pPr lvl="2" rtl="0">
              <a:spcBef>
                <a:spcPts val="0"/>
              </a:spcBef>
              <a:spcAft>
                <a:spcPts val="0"/>
              </a:spcAft>
              <a:buClr>
                <a:schemeClr val="accent5"/>
              </a:buClr>
              <a:buSzPts val="2000"/>
              <a:buFont typeface="Century Gothic"/>
              <a:buNone/>
              <a:defRPr sz="2667" b="1">
                <a:solidFill>
                  <a:schemeClr val="accent5"/>
                </a:solidFill>
                <a:latin typeface="Century Gothic"/>
                <a:ea typeface="Century Gothic"/>
                <a:cs typeface="Century Gothic"/>
                <a:sym typeface="Century Gothic"/>
              </a:defRPr>
            </a:lvl3pPr>
            <a:lvl4pPr lvl="3" rtl="0">
              <a:spcBef>
                <a:spcPts val="0"/>
              </a:spcBef>
              <a:spcAft>
                <a:spcPts val="0"/>
              </a:spcAft>
              <a:buClr>
                <a:schemeClr val="accent5"/>
              </a:buClr>
              <a:buSzPts val="2000"/>
              <a:buFont typeface="Century Gothic"/>
              <a:buNone/>
              <a:defRPr sz="2667" b="1">
                <a:solidFill>
                  <a:schemeClr val="accent5"/>
                </a:solidFill>
                <a:latin typeface="Century Gothic"/>
                <a:ea typeface="Century Gothic"/>
                <a:cs typeface="Century Gothic"/>
                <a:sym typeface="Century Gothic"/>
              </a:defRPr>
            </a:lvl4pPr>
            <a:lvl5pPr lvl="4" rtl="0">
              <a:spcBef>
                <a:spcPts val="0"/>
              </a:spcBef>
              <a:spcAft>
                <a:spcPts val="0"/>
              </a:spcAft>
              <a:buClr>
                <a:schemeClr val="accent5"/>
              </a:buClr>
              <a:buSzPts val="2000"/>
              <a:buFont typeface="Century Gothic"/>
              <a:buNone/>
              <a:defRPr sz="2667" b="1">
                <a:solidFill>
                  <a:schemeClr val="accent5"/>
                </a:solidFill>
                <a:latin typeface="Century Gothic"/>
                <a:ea typeface="Century Gothic"/>
                <a:cs typeface="Century Gothic"/>
                <a:sym typeface="Century Gothic"/>
              </a:defRPr>
            </a:lvl5pPr>
            <a:lvl6pPr lvl="5" rtl="0">
              <a:spcBef>
                <a:spcPts val="0"/>
              </a:spcBef>
              <a:spcAft>
                <a:spcPts val="0"/>
              </a:spcAft>
              <a:buClr>
                <a:schemeClr val="accent5"/>
              </a:buClr>
              <a:buSzPts val="2000"/>
              <a:buFont typeface="Century Gothic"/>
              <a:buNone/>
              <a:defRPr sz="2667" b="1">
                <a:solidFill>
                  <a:schemeClr val="accent5"/>
                </a:solidFill>
                <a:latin typeface="Century Gothic"/>
                <a:ea typeface="Century Gothic"/>
                <a:cs typeface="Century Gothic"/>
                <a:sym typeface="Century Gothic"/>
              </a:defRPr>
            </a:lvl6pPr>
            <a:lvl7pPr lvl="6" rtl="0">
              <a:spcBef>
                <a:spcPts val="0"/>
              </a:spcBef>
              <a:spcAft>
                <a:spcPts val="0"/>
              </a:spcAft>
              <a:buClr>
                <a:schemeClr val="accent5"/>
              </a:buClr>
              <a:buSzPts val="2000"/>
              <a:buFont typeface="Century Gothic"/>
              <a:buNone/>
              <a:defRPr sz="2667" b="1">
                <a:solidFill>
                  <a:schemeClr val="accent5"/>
                </a:solidFill>
                <a:latin typeface="Century Gothic"/>
                <a:ea typeface="Century Gothic"/>
                <a:cs typeface="Century Gothic"/>
                <a:sym typeface="Century Gothic"/>
              </a:defRPr>
            </a:lvl7pPr>
            <a:lvl8pPr lvl="7" rtl="0">
              <a:spcBef>
                <a:spcPts val="0"/>
              </a:spcBef>
              <a:spcAft>
                <a:spcPts val="0"/>
              </a:spcAft>
              <a:buClr>
                <a:schemeClr val="accent5"/>
              </a:buClr>
              <a:buSzPts val="2000"/>
              <a:buFont typeface="Century Gothic"/>
              <a:buNone/>
              <a:defRPr sz="2667" b="1">
                <a:solidFill>
                  <a:schemeClr val="accent5"/>
                </a:solidFill>
                <a:latin typeface="Century Gothic"/>
                <a:ea typeface="Century Gothic"/>
                <a:cs typeface="Century Gothic"/>
                <a:sym typeface="Century Gothic"/>
              </a:defRPr>
            </a:lvl8pPr>
            <a:lvl9pPr lvl="8" rtl="0">
              <a:spcBef>
                <a:spcPts val="0"/>
              </a:spcBef>
              <a:spcAft>
                <a:spcPts val="0"/>
              </a:spcAft>
              <a:buClr>
                <a:schemeClr val="accent5"/>
              </a:buClr>
              <a:buSzPts val="2000"/>
              <a:buFont typeface="Century Gothic"/>
              <a:buNone/>
              <a:defRPr sz="2667" b="1">
                <a:solidFill>
                  <a:schemeClr val="accent5"/>
                </a:solidFill>
                <a:latin typeface="Century Gothic"/>
                <a:ea typeface="Century Gothic"/>
                <a:cs typeface="Century Gothic"/>
                <a:sym typeface="Century Gothic"/>
              </a:defRPr>
            </a:lvl9pPr>
          </a:lstStyle>
          <a:p>
            <a:endParaRPr/>
          </a:p>
        </p:txBody>
      </p:sp>
      <p:sp>
        <p:nvSpPr>
          <p:cNvPr id="209" name="Google Shape;209;p29"/>
          <p:cNvSpPr txBox="1">
            <a:spLocks noGrp="1"/>
          </p:cNvSpPr>
          <p:nvPr>
            <p:ph type="title" idx="6"/>
          </p:nvPr>
        </p:nvSpPr>
        <p:spPr>
          <a:xfrm>
            <a:off x="7860733" y="3003937"/>
            <a:ext cx="3260000" cy="1004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Font typeface="Libre Franklin"/>
              <a:buNone/>
              <a:defRPr sz="1867" b="0">
                <a:solidFill>
                  <a:schemeClr val="accent4"/>
                </a:solidFill>
                <a:latin typeface="Libre Franklin"/>
                <a:ea typeface="Libre Franklin"/>
                <a:cs typeface="Libre Franklin"/>
                <a:sym typeface="Libre Franklin"/>
              </a:defRPr>
            </a:lvl1pPr>
            <a:lvl2pPr lvl="1" rtl="0">
              <a:spcBef>
                <a:spcPts val="0"/>
              </a:spcBef>
              <a:spcAft>
                <a:spcPts val="0"/>
              </a:spcAft>
              <a:buSzPts val="1400"/>
              <a:buFont typeface="Libre Franklin"/>
              <a:buNone/>
              <a:defRPr sz="1867">
                <a:latin typeface="Libre Franklin"/>
                <a:ea typeface="Libre Franklin"/>
                <a:cs typeface="Libre Franklin"/>
                <a:sym typeface="Libre Franklin"/>
              </a:defRPr>
            </a:lvl2pPr>
            <a:lvl3pPr lvl="2" rtl="0">
              <a:spcBef>
                <a:spcPts val="0"/>
              </a:spcBef>
              <a:spcAft>
                <a:spcPts val="0"/>
              </a:spcAft>
              <a:buSzPts val="1400"/>
              <a:buFont typeface="Libre Franklin"/>
              <a:buNone/>
              <a:defRPr sz="1867">
                <a:latin typeface="Libre Franklin"/>
                <a:ea typeface="Libre Franklin"/>
                <a:cs typeface="Libre Franklin"/>
                <a:sym typeface="Libre Franklin"/>
              </a:defRPr>
            </a:lvl3pPr>
            <a:lvl4pPr lvl="3" rtl="0">
              <a:spcBef>
                <a:spcPts val="0"/>
              </a:spcBef>
              <a:spcAft>
                <a:spcPts val="0"/>
              </a:spcAft>
              <a:buSzPts val="1400"/>
              <a:buFont typeface="Libre Franklin"/>
              <a:buNone/>
              <a:defRPr sz="1867">
                <a:latin typeface="Libre Franklin"/>
                <a:ea typeface="Libre Franklin"/>
                <a:cs typeface="Libre Franklin"/>
                <a:sym typeface="Libre Franklin"/>
              </a:defRPr>
            </a:lvl4pPr>
            <a:lvl5pPr lvl="4" rtl="0">
              <a:spcBef>
                <a:spcPts val="0"/>
              </a:spcBef>
              <a:spcAft>
                <a:spcPts val="0"/>
              </a:spcAft>
              <a:buSzPts val="1400"/>
              <a:buFont typeface="Libre Franklin"/>
              <a:buNone/>
              <a:defRPr sz="1867">
                <a:latin typeface="Libre Franklin"/>
                <a:ea typeface="Libre Franklin"/>
                <a:cs typeface="Libre Franklin"/>
                <a:sym typeface="Libre Franklin"/>
              </a:defRPr>
            </a:lvl5pPr>
            <a:lvl6pPr lvl="5" rtl="0">
              <a:spcBef>
                <a:spcPts val="0"/>
              </a:spcBef>
              <a:spcAft>
                <a:spcPts val="0"/>
              </a:spcAft>
              <a:buSzPts val="1400"/>
              <a:buFont typeface="Libre Franklin"/>
              <a:buNone/>
              <a:defRPr sz="1867">
                <a:latin typeface="Libre Franklin"/>
                <a:ea typeface="Libre Franklin"/>
                <a:cs typeface="Libre Franklin"/>
                <a:sym typeface="Libre Franklin"/>
              </a:defRPr>
            </a:lvl6pPr>
            <a:lvl7pPr lvl="6" rtl="0">
              <a:spcBef>
                <a:spcPts val="0"/>
              </a:spcBef>
              <a:spcAft>
                <a:spcPts val="0"/>
              </a:spcAft>
              <a:buSzPts val="1400"/>
              <a:buFont typeface="Libre Franklin"/>
              <a:buNone/>
              <a:defRPr sz="1867">
                <a:latin typeface="Libre Franklin"/>
                <a:ea typeface="Libre Franklin"/>
                <a:cs typeface="Libre Franklin"/>
                <a:sym typeface="Libre Franklin"/>
              </a:defRPr>
            </a:lvl7pPr>
            <a:lvl8pPr lvl="7" rtl="0">
              <a:spcBef>
                <a:spcPts val="0"/>
              </a:spcBef>
              <a:spcAft>
                <a:spcPts val="0"/>
              </a:spcAft>
              <a:buSzPts val="1400"/>
              <a:buFont typeface="Libre Franklin"/>
              <a:buNone/>
              <a:defRPr sz="1867">
                <a:latin typeface="Libre Franklin"/>
                <a:ea typeface="Libre Franklin"/>
                <a:cs typeface="Libre Franklin"/>
                <a:sym typeface="Libre Franklin"/>
              </a:defRPr>
            </a:lvl8pPr>
            <a:lvl9pPr lvl="8" rtl="0">
              <a:spcBef>
                <a:spcPts val="0"/>
              </a:spcBef>
              <a:spcAft>
                <a:spcPts val="0"/>
              </a:spcAft>
              <a:buSzPts val="1400"/>
              <a:buFont typeface="Libre Franklin"/>
              <a:buNone/>
              <a:defRPr sz="1867">
                <a:latin typeface="Libre Franklin"/>
                <a:ea typeface="Libre Franklin"/>
                <a:cs typeface="Libre Franklin"/>
                <a:sym typeface="Libre Franklin"/>
              </a:defRPr>
            </a:lvl9pPr>
          </a:lstStyle>
          <a:p>
            <a:endParaRPr/>
          </a:p>
        </p:txBody>
      </p:sp>
      <p:sp>
        <p:nvSpPr>
          <p:cNvPr id="210" name="Google Shape;210;p29"/>
          <p:cNvSpPr txBox="1">
            <a:spLocks noGrp="1"/>
          </p:cNvSpPr>
          <p:nvPr>
            <p:ph type="title" idx="7"/>
          </p:nvPr>
        </p:nvSpPr>
        <p:spPr>
          <a:xfrm>
            <a:off x="4540900" y="4713437"/>
            <a:ext cx="3110400" cy="7088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accent5"/>
              </a:buClr>
              <a:buSzPts val="2000"/>
              <a:buNone/>
              <a:defRPr sz="2400">
                <a:solidFill>
                  <a:schemeClr val="accent3"/>
                </a:solidFill>
              </a:defRPr>
            </a:lvl1pPr>
            <a:lvl2pPr lvl="1" rtl="0">
              <a:spcBef>
                <a:spcPts val="0"/>
              </a:spcBef>
              <a:spcAft>
                <a:spcPts val="0"/>
              </a:spcAft>
              <a:buClr>
                <a:schemeClr val="accent5"/>
              </a:buClr>
              <a:buSzPts val="2000"/>
              <a:buFont typeface="Century Gothic"/>
              <a:buNone/>
              <a:defRPr sz="2667" b="1">
                <a:solidFill>
                  <a:schemeClr val="accent5"/>
                </a:solidFill>
                <a:latin typeface="Century Gothic"/>
                <a:ea typeface="Century Gothic"/>
                <a:cs typeface="Century Gothic"/>
                <a:sym typeface="Century Gothic"/>
              </a:defRPr>
            </a:lvl2pPr>
            <a:lvl3pPr lvl="2" rtl="0">
              <a:spcBef>
                <a:spcPts val="0"/>
              </a:spcBef>
              <a:spcAft>
                <a:spcPts val="0"/>
              </a:spcAft>
              <a:buClr>
                <a:schemeClr val="accent5"/>
              </a:buClr>
              <a:buSzPts val="2000"/>
              <a:buFont typeface="Century Gothic"/>
              <a:buNone/>
              <a:defRPr sz="2667" b="1">
                <a:solidFill>
                  <a:schemeClr val="accent5"/>
                </a:solidFill>
                <a:latin typeface="Century Gothic"/>
                <a:ea typeface="Century Gothic"/>
                <a:cs typeface="Century Gothic"/>
                <a:sym typeface="Century Gothic"/>
              </a:defRPr>
            </a:lvl3pPr>
            <a:lvl4pPr lvl="3" rtl="0">
              <a:spcBef>
                <a:spcPts val="0"/>
              </a:spcBef>
              <a:spcAft>
                <a:spcPts val="0"/>
              </a:spcAft>
              <a:buClr>
                <a:schemeClr val="accent5"/>
              </a:buClr>
              <a:buSzPts val="2000"/>
              <a:buFont typeface="Century Gothic"/>
              <a:buNone/>
              <a:defRPr sz="2667" b="1">
                <a:solidFill>
                  <a:schemeClr val="accent5"/>
                </a:solidFill>
                <a:latin typeface="Century Gothic"/>
                <a:ea typeface="Century Gothic"/>
                <a:cs typeface="Century Gothic"/>
                <a:sym typeface="Century Gothic"/>
              </a:defRPr>
            </a:lvl4pPr>
            <a:lvl5pPr lvl="4" rtl="0">
              <a:spcBef>
                <a:spcPts val="0"/>
              </a:spcBef>
              <a:spcAft>
                <a:spcPts val="0"/>
              </a:spcAft>
              <a:buClr>
                <a:schemeClr val="accent5"/>
              </a:buClr>
              <a:buSzPts val="2000"/>
              <a:buFont typeface="Century Gothic"/>
              <a:buNone/>
              <a:defRPr sz="2667" b="1">
                <a:solidFill>
                  <a:schemeClr val="accent5"/>
                </a:solidFill>
                <a:latin typeface="Century Gothic"/>
                <a:ea typeface="Century Gothic"/>
                <a:cs typeface="Century Gothic"/>
                <a:sym typeface="Century Gothic"/>
              </a:defRPr>
            </a:lvl5pPr>
            <a:lvl6pPr lvl="5" rtl="0">
              <a:spcBef>
                <a:spcPts val="0"/>
              </a:spcBef>
              <a:spcAft>
                <a:spcPts val="0"/>
              </a:spcAft>
              <a:buClr>
                <a:schemeClr val="accent5"/>
              </a:buClr>
              <a:buSzPts val="2000"/>
              <a:buFont typeface="Century Gothic"/>
              <a:buNone/>
              <a:defRPr sz="2667" b="1">
                <a:solidFill>
                  <a:schemeClr val="accent5"/>
                </a:solidFill>
                <a:latin typeface="Century Gothic"/>
                <a:ea typeface="Century Gothic"/>
                <a:cs typeface="Century Gothic"/>
                <a:sym typeface="Century Gothic"/>
              </a:defRPr>
            </a:lvl6pPr>
            <a:lvl7pPr lvl="6" rtl="0">
              <a:spcBef>
                <a:spcPts val="0"/>
              </a:spcBef>
              <a:spcAft>
                <a:spcPts val="0"/>
              </a:spcAft>
              <a:buClr>
                <a:schemeClr val="accent5"/>
              </a:buClr>
              <a:buSzPts val="2000"/>
              <a:buFont typeface="Century Gothic"/>
              <a:buNone/>
              <a:defRPr sz="2667" b="1">
                <a:solidFill>
                  <a:schemeClr val="accent5"/>
                </a:solidFill>
                <a:latin typeface="Century Gothic"/>
                <a:ea typeface="Century Gothic"/>
                <a:cs typeface="Century Gothic"/>
                <a:sym typeface="Century Gothic"/>
              </a:defRPr>
            </a:lvl7pPr>
            <a:lvl8pPr lvl="7" rtl="0">
              <a:spcBef>
                <a:spcPts val="0"/>
              </a:spcBef>
              <a:spcAft>
                <a:spcPts val="0"/>
              </a:spcAft>
              <a:buClr>
                <a:schemeClr val="accent5"/>
              </a:buClr>
              <a:buSzPts val="2000"/>
              <a:buFont typeface="Century Gothic"/>
              <a:buNone/>
              <a:defRPr sz="2667" b="1">
                <a:solidFill>
                  <a:schemeClr val="accent5"/>
                </a:solidFill>
                <a:latin typeface="Century Gothic"/>
                <a:ea typeface="Century Gothic"/>
                <a:cs typeface="Century Gothic"/>
                <a:sym typeface="Century Gothic"/>
              </a:defRPr>
            </a:lvl8pPr>
            <a:lvl9pPr lvl="8" rtl="0">
              <a:spcBef>
                <a:spcPts val="0"/>
              </a:spcBef>
              <a:spcAft>
                <a:spcPts val="0"/>
              </a:spcAft>
              <a:buClr>
                <a:schemeClr val="accent5"/>
              </a:buClr>
              <a:buSzPts val="2000"/>
              <a:buFont typeface="Century Gothic"/>
              <a:buNone/>
              <a:defRPr sz="2667" b="1">
                <a:solidFill>
                  <a:schemeClr val="accent5"/>
                </a:solidFill>
                <a:latin typeface="Century Gothic"/>
                <a:ea typeface="Century Gothic"/>
                <a:cs typeface="Century Gothic"/>
                <a:sym typeface="Century Gothic"/>
              </a:defRPr>
            </a:lvl9pPr>
          </a:lstStyle>
          <a:p>
            <a:endParaRPr/>
          </a:p>
        </p:txBody>
      </p:sp>
      <p:sp>
        <p:nvSpPr>
          <p:cNvPr id="211" name="Google Shape;211;p29"/>
          <p:cNvSpPr txBox="1">
            <a:spLocks noGrp="1"/>
          </p:cNvSpPr>
          <p:nvPr>
            <p:ph type="title" idx="8"/>
          </p:nvPr>
        </p:nvSpPr>
        <p:spPr>
          <a:xfrm>
            <a:off x="4465933" y="5219037"/>
            <a:ext cx="3260000" cy="1004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Font typeface="Libre Franklin"/>
              <a:buNone/>
              <a:defRPr sz="1867" b="0">
                <a:solidFill>
                  <a:schemeClr val="accent4"/>
                </a:solidFill>
                <a:latin typeface="Libre Franklin"/>
                <a:ea typeface="Libre Franklin"/>
                <a:cs typeface="Libre Franklin"/>
                <a:sym typeface="Libre Franklin"/>
              </a:defRPr>
            </a:lvl1pPr>
            <a:lvl2pPr lvl="1" rtl="0">
              <a:spcBef>
                <a:spcPts val="0"/>
              </a:spcBef>
              <a:spcAft>
                <a:spcPts val="0"/>
              </a:spcAft>
              <a:buSzPts val="1400"/>
              <a:buFont typeface="Libre Franklin"/>
              <a:buNone/>
              <a:defRPr sz="1867">
                <a:latin typeface="Libre Franklin"/>
                <a:ea typeface="Libre Franklin"/>
                <a:cs typeface="Libre Franklin"/>
                <a:sym typeface="Libre Franklin"/>
              </a:defRPr>
            </a:lvl2pPr>
            <a:lvl3pPr lvl="2" rtl="0">
              <a:spcBef>
                <a:spcPts val="0"/>
              </a:spcBef>
              <a:spcAft>
                <a:spcPts val="0"/>
              </a:spcAft>
              <a:buSzPts val="1400"/>
              <a:buFont typeface="Libre Franklin"/>
              <a:buNone/>
              <a:defRPr sz="1867">
                <a:latin typeface="Libre Franklin"/>
                <a:ea typeface="Libre Franklin"/>
                <a:cs typeface="Libre Franklin"/>
                <a:sym typeface="Libre Franklin"/>
              </a:defRPr>
            </a:lvl3pPr>
            <a:lvl4pPr lvl="3" rtl="0">
              <a:spcBef>
                <a:spcPts val="0"/>
              </a:spcBef>
              <a:spcAft>
                <a:spcPts val="0"/>
              </a:spcAft>
              <a:buSzPts val="1400"/>
              <a:buFont typeface="Libre Franklin"/>
              <a:buNone/>
              <a:defRPr sz="1867">
                <a:latin typeface="Libre Franklin"/>
                <a:ea typeface="Libre Franklin"/>
                <a:cs typeface="Libre Franklin"/>
                <a:sym typeface="Libre Franklin"/>
              </a:defRPr>
            </a:lvl4pPr>
            <a:lvl5pPr lvl="4" rtl="0">
              <a:spcBef>
                <a:spcPts val="0"/>
              </a:spcBef>
              <a:spcAft>
                <a:spcPts val="0"/>
              </a:spcAft>
              <a:buSzPts val="1400"/>
              <a:buFont typeface="Libre Franklin"/>
              <a:buNone/>
              <a:defRPr sz="1867">
                <a:latin typeface="Libre Franklin"/>
                <a:ea typeface="Libre Franklin"/>
                <a:cs typeface="Libre Franklin"/>
                <a:sym typeface="Libre Franklin"/>
              </a:defRPr>
            </a:lvl5pPr>
            <a:lvl6pPr lvl="5" rtl="0">
              <a:spcBef>
                <a:spcPts val="0"/>
              </a:spcBef>
              <a:spcAft>
                <a:spcPts val="0"/>
              </a:spcAft>
              <a:buSzPts val="1400"/>
              <a:buFont typeface="Libre Franklin"/>
              <a:buNone/>
              <a:defRPr sz="1867">
                <a:latin typeface="Libre Franklin"/>
                <a:ea typeface="Libre Franklin"/>
                <a:cs typeface="Libre Franklin"/>
                <a:sym typeface="Libre Franklin"/>
              </a:defRPr>
            </a:lvl6pPr>
            <a:lvl7pPr lvl="6" rtl="0">
              <a:spcBef>
                <a:spcPts val="0"/>
              </a:spcBef>
              <a:spcAft>
                <a:spcPts val="0"/>
              </a:spcAft>
              <a:buSzPts val="1400"/>
              <a:buFont typeface="Libre Franklin"/>
              <a:buNone/>
              <a:defRPr sz="1867">
                <a:latin typeface="Libre Franklin"/>
                <a:ea typeface="Libre Franklin"/>
                <a:cs typeface="Libre Franklin"/>
                <a:sym typeface="Libre Franklin"/>
              </a:defRPr>
            </a:lvl7pPr>
            <a:lvl8pPr lvl="7" rtl="0">
              <a:spcBef>
                <a:spcPts val="0"/>
              </a:spcBef>
              <a:spcAft>
                <a:spcPts val="0"/>
              </a:spcAft>
              <a:buSzPts val="1400"/>
              <a:buFont typeface="Libre Franklin"/>
              <a:buNone/>
              <a:defRPr sz="1867">
                <a:latin typeface="Libre Franklin"/>
                <a:ea typeface="Libre Franklin"/>
                <a:cs typeface="Libre Franklin"/>
                <a:sym typeface="Libre Franklin"/>
              </a:defRPr>
            </a:lvl8pPr>
            <a:lvl9pPr lvl="8" rtl="0">
              <a:spcBef>
                <a:spcPts val="0"/>
              </a:spcBef>
              <a:spcAft>
                <a:spcPts val="0"/>
              </a:spcAft>
              <a:buSzPts val="1400"/>
              <a:buFont typeface="Libre Franklin"/>
              <a:buNone/>
              <a:defRPr sz="1867">
                <a:latin typeface="Libre Franklin"/>
                <a:ea typeface="Libre Franklin"/>
                <a:cs typeface="Libre Franklin"/>
                <a:sym typeface="Libre Franklin"/>
              </a:defRPr>
            </a:lvl9pPr>
          </a:lstStyle>
          <a:p>
            <a:endParaRPr/>
          </a:p>
        </p:txBody>
      </p:sp>
      <p:sp>
        <p:nvSpPr>
          <p:cNvPr id="212" name="Google Shape;212;p29"/>
          <p:cNvSpPr txBox="1">
            <a:spLocks noGrp="1"/>
          </p:cNvSpPr>
          <p:nvPr>
            <p:ph type="title" idx="9"/>
          </p:nvPr>
        </p:nvSpPr>
        <p:spPr>
          <a:xfrm>
            <a:off x="1146000" y="4713437"/>
            <a:ext cx="3110400" cy="7088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accent5"/>
              </a:buClr>
              <a:buSzPts val="2000"/>
              <a:buNone/>
              <a:defRPr sz="2400">
                <a:solidFill>
                  <a:schemeClr val="accent2"/>
                </a:solidFill>
              </a:defRPr>
            </a:lvl1pPr>
            <a:lvl2pPr lvl="1" rtl="0">
              <a:spcBef>
                <a:spcPts val="0"/>
              </a:spcBef>
              <a:spcAft>
                <a:spcPts val="0"/>
              </a:spcAft>
              <a:buClr>
                <a:schemeClr val="accent5"/>
              </a:buClr>
              <a:buSzPts val="2000"/>
              <a:buFont typeface="Century Gothic"/>
              <a:buNone/>
              <a:defRPr sz="2667" b="1">
                <a:solidFill>
                  <a:schemeClr val="accent5"/>
                </a:solidFill>
                <a:latin typeface="Century Gothic"/>
                <a:ea typeface="Century Gothic"/>
                <a:cs typeface="Century Gothic"/>
                <a:sym typeface="Century Gothic"/>
              </a:defRPr>
            </a:lvl2pPr>
            <a:lvl3pPr lvl="2" rtl="0">
              <a:spcBef>
                <a:spcPts val="0"/>
              </a:spcBef>
              <a:spcAft>
                <a:spcPts val="0"/>
              </a:spcAft>
              <a:buClr>
                <a:schemeClr val="accent5"/>
              </a:buClr>
              <a:buSzPts val="2000"/>
              <a:buFont typeface="Century Gothic"/>
              <a:buNone/>
              <a:defRPr sz="2667" b="1">
                <a:solidFill>
                  <a:schemeClr val="accent5"/>
                </a:solidFill>
                <a:latin typeface="Century Gothic"/>
                <a:ea typeface="Century Gothic"/>
                <a:cs typeface="Century Gothic"/>
                <a:sym typeface="Century Gothic"/>
              </a:defRPr>
            </a:lvl3pPr>
            <a:lvl4pPr lvl="3" rtl="0">
              <a:spcBef>
                <a:spcPts val="0"/>
              </a:spcBef>
              <a:spcAft>
                <a:spcPts val="0"/>
              </a:spcAft>
              <a:buClr>
                <a:schemeClr val="accent5"/>
              </a:buClr>
              <a:buSzPts val="2000"/>
              <a:buFont typeface="Century Gothic"/>
              <a:buNone/>
              <a:defRPr sz="2667" b="1">
                <a:solidFill>
                  <a:schemeClr val="accent5"/>
                </a:solidFill>
                <a:latin typeface="Century Gothic"/>
                <a:ea typeface="Century Gothic"/>
                <a:cs typeface="Century Gothic"/>
                <a:sym typeface="Century Gothic"/>
              </a:defRPr>
            </a:lvl4pPr>
            <a:lvl5pPr lvl="4" rtl="0">
              <a:spcBef>
                <a:spcPts val="0"/>
              </a:spcBef>
              <a:spcAft>
                <a:spcPts val="0"/>
              </a:spcAft>
              <a:buClr>
                <a:schemeClr val="accent5"/>
              </a:buClr>
              <a:buSzPts val="2000"/>
              <a:buFont typeface="Century Gothic"/>
              <a:buNone/>
              <a:defRPr sz="2667" b="1">
                <a:solidFill>
                  <a:schemeClr val="accent5"/>
                </a:solidFill>
                <a:latin typeface="Century Gothic"/>
                <a:ea typeface="Century Gothic"/>
                <a:cs typeface="Century Gothic"/>
                <a:sym typeface="Century Gothic"/>
              </a:defRPr>
            </a:lvl5pPr>
            <a:lvl6pPr lvl="5" rtl="0">
              <a:spcBef>
                <a:spcPts val="0"/>
              </a:spcBef>
              <a:spcAft>
                <a:spcPts val="0"/>
              </a:spcAft>
              <a:buClr>
                <a:schemeClr val="accent5"/>
              </a:buClr>
              <a:buSzPts val="2000"/>
              <a:buFont typeface="Century Gothic"/>
              <a:buNone/>
              <a:defRPr sz="2667" b="1">
                <a:solidFill>
                  <a:schemeClr val="accent5"/>
                </a:solidFill>
                <a:latin typeface="Century Gothic"/>
                <a:ea typeface="Century Gothic"/>
                <a:cs typeface="Century Gothic"/>
                <a:sym typeface="Century Gothic"/>
              </a:defRPr>
            </a:lvl6pPr>
            <a:lvl7pPr lvl="6" rtl="0">
              <a:spcBef>
                <a:spcPts val="0"/>
              </a:spcBef>
              <a:spcAft>
                <a:spcPts val="0"/>
              </a:spcAft>
              <a:buClr>
                <a:schemeClr val="accent5"/>
              </a:buClr>
              <a:buSzPts val="2000"/>
              <a:buFont typeface="Century Gothic"/>
              <a:buNone/>
              <a:defRPr sz="2667" b="1">
                <a:solidFill>
                  <a:schemeClr val="accent5"/>
                </a:solidFill>
                <a:latin typeface="Century Gothic"/>
                <a:ea typeface="Century Gothic"/>
                <a:cs typeface="Century Gothic"/>
                <a:sym typeface="Century Gothic"/>
              </a:defRPr>
            </a:lvl7pPr>
            <a:lvl8pPr lvl="7" rtl="0">
              <a:spcBef>
                <a:spcPts val="0"/>
              </a:spcBef>
              <a:spcAft>
                <a:spcPts val="0"/>
              </a:spcAft>
              <a:buClr>
                <a:schemeClr val="accent5"/>
              </a:buClr>
              <a:buSzPts val="2000"/>
              <a:buFont typeface="Century Gothic"/>
              <a:buNone/>
              <a:defRPr sz="2667" b="1">
                <a:solidFill>
                  <a:schemeClr val="accent5"/>
                </a:solidFill>
                <a:latin typeface="Century Gothic"/>
                <a:ea typeface="Century Gothic"/>
                <a:cs typeface="Century Gothic"/>
                <a:sym typeface="Century Gothic"/>
              </a:defRPr>
            </a:lvl8pPr>
            <a:lvl9pPr lvl="8" rtl="0">
              <a:spcBef>
                <a:spcPts val="0"/>
              </a:spcBef>
              <a:spcAft>
                <a:spcPts val="0"/>
              </a:spcAft>
              <a:buClr>
                <a:schemeClr val="accent5"/>
              </a:buClr>
              <a:buSzPts val="2000"/>
              <a:buFont typeface="Century Gothic"/>
              <a:buNone/>
              <a:defRPr sz="2667" b="1">
                <a:solidFill>
                  <a:schemeClr val="accent5"/>
                </a:solidFill>
                <a:latin typeface="Century Gothic"/>
                <a:ea typeface="Century Gothic"/>
                <a:cs typeface="Century Gothic"/>
                <a:sym typeface="Century Gothic"/>
              </a:defRPr>
            </a:lvl9pPr>
          </a:lstStyle>
          <a:p>
            <a:endParaRPr/>
          </a:p>
        </p:txBody>
      </p:sp>
      <p:sp>
        <p:nvSpPr>
          <p:cNvPr id="213" name="Google Shape;213;p29"/>
          <p:cNvSpPr txBox="1">
            <a:spLocks noGrp="1"/>
          </p:cNvSpPr>
          <p:nvPr>
            <p:ph type="title" idx="13"/>
          </p:nvPr>
        </p:nvSpPr>
        <p:spPr>
          <a:xfrm>
            <a:off x="1071200" y="5219037"/>
            <a:ext cx="3260000" cy="1004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Font typeface="Libre Franklin"/>
              <a:buNone/>
              <a:defRPr sz="1867" b="0">
                <a:solidFill>
                  <a:schemeClr val="accent4"/>
                </a:solidFill>
                <a:latin typeface="Libre Franklin"/>
                <a:ea typeface="Libre Franklin"/>
                <a:cs typeface="Libre Franklin"/>
                <a:sym typeface="Libre Franklin"/>
              </a:defRPr>
            </a:lvl1pPr>
            <a:lvl2pPr lvl="1" rtl="0">
              <a:spcBef>
                <a:spcPts val="0"/>
              </a:spcBef>
              <a:spcAft>
                <a:spcPts val="0"/>
              </a:spcAft>
              <a:buSzPts val="1400"/>
              <a:buFont typeface="Libre Franklin"/>
              <a:buNone/>
              <a:defRPr sz="1867">
                <a:latin typeface="Libre Franklin"/>
                <a:ea typeface="Libre Franklin"/>
                <a:cs typeface="Libre Franklin"/>
                <a:sym typeface="Libre Franklin"/>
              </a:defRPr>
            </a:lvl2pPr>
            <a:lvl3pPr lvl="2" rtl="0">
              <a:spcBef>
                <a:spcPts val="0"/>
              </a:spcBef>
              <a:spcAft>
                <a:spcPts val="0"/>
              </a:spcAft>
              <a:buSzPts val="1400"/>
              <a:buFont typeface="Libre Franklin"/>
              <a:buNone/>
              <a:defRPr sz="1867">
                <a:latin typeface="Libre Franklin"/>
                <a:ea typeface="Libre Franklin"/>
                <a:cs typeface="Libre Franklin"/>
                <a:sym typeface="Libre Franklin"/>
              </a:defRPr>
            </a:lvl3pPr>
            <a:lvl4pPr lvl="3" rtl="0">
              <a:spcBef>
                <a:spcPts val="0"/>
              </a:spcBef>
              <a:spcAft>
                <a:spcPts val="0"/>
              </a:spcAft>
              <a:buSzPts val="1400"/>
              <a:buFont typeface="Libre Franklin"/>
              <a:buNone/>
              <a:defRPr sz="1867">
                <a:latin typeface="Libre Franklin"/>
                <a:ea typeface="Libre Franklin"/>
                <a:cs typeface="Libre Franklin"/>
                <a:sym typeface="Libre Franklin"/>
              </a:defRPr>
            </a:lvl4pPr>
            <a:lvl5pPr lvl="4" rtl="0">
              <a:spcBef>
                <a:spcPts val="0"/>
              </a:spcBef>
              <a:spcAft>
                <a:spcPts val="0"/>
              </a:spcAft>
              <a:buSzPts val="1400"/>
              <a:buFont typeface="Libre Franklin"/>
              <a:buNone/>
              <a:defRPr sz="1867">
                <a:latin typeface="Libre Franklin"/>
                <a:ea typeface="Libre Franklin"/>
                <a:cs typeface="Libre Franklin"/>
                <a:sym typeface="Libre Franklin"/>
              </a:defRPr>
            </a:lvl5pPr>
            <a:lvl6pPr lvl="5" rtl="0">
              <a:spcBef>
                <a:spcPts val="0"/>
              </a:spcBef>
              <a:spcAft>
                <a:spcPts val="0"/>
              </a:spcAft>
              <a:buSzPts val="1400"/>
              <a:buFont typeface="Libre Franklin"/>
              <a:buNone/>
              <a:defRPr sz="1867">
                <a:latin typeface="Libre Franklin"/>
                <a:ea typeface="Libre Franklin"/>
                <a:cs typeface="Libre Franklin"/>
                <a:sym typeface="Libre Franklin"/>
              </a:defRPr>
            </a:lvl6pPr>
            <a:lvl7pPr lvl="6" rtl="0">
              <a:spcBef>
                <a:spcPts val="0"/>
              </a:spcBef>
              <a:spcAft>
                <a:spcPts val="0"/>
              </a:spcAft>
              <a:buSzPts val="1400"/>
              <a:buFont typeface="Libre Franklin"/>
              <a:buNone/>
              <a:defRPr sz="1867">
                <a:latin typeface="Libre Franklin"/>
                <a:ea typeface="Libre Franklin"/>
                <a:cs typeface="Libre Franklin"/>
                <a:sym typeface="Libre Franklin"/>
              </a:defRPr>
            </a:lvl7pPr>
            <a:lvl8pPr lvl="7" rtl="0">
              <a:spcBef>
                <a:spcPts val="0"/>
              </a:spcBef>
              <a:spcAft>
                <a:spcPts val="0"/>
              </a:spcAft>
              <a:buSzPts val="1400"/>
              <a:buFont typeface="Libre Franklin"/>
              <a:buNone/>
              <a:defRPr sz="1867">
                <a:latin typeface="Libre Franklin"/>
                <a:ea typeface="Libre Franklin"/>
                <a:cs typeface="Libre Franklin"/>
                <a:sym typeface="Libre Franklin"/>
              </a:defRPr>
            </a:lvl8pPr>
            <a:lvl9pPr lvl="8" rtl="0">
              <a:spcBef>
                <a:spcPts val="0"/>
              </a:spcBef>
              <a:spcAft>
                <a:spcPts val="0"/>
              </a:spcAft>
              <a:buSzPts val="1400"/>
              <a:buFont typeface="Libre Franklin"/>
              <a:buNone/>
              <a:defRPr sz="1867">
                <a:latin typeface="Libre Franklin"/>
                <a:ea typeface="Libre Franklin"/>
                <a:cs typeface="Libre Franklin"/>
                <a:sym typeface="Libre Franklin"/>
              </a:defRPr>
            </a:lvl9pPr>
          </a:lstStyle>
          <a:p>
            <a:endParaRPr/>
          </a:p>
        </p:txBody>
      </p:sp>
      <p:sp>
        <p:nvSpPr>
          <p:cNvPr id="214" name="Google Shape;214;p29"/>
          <p:cNvSpPr txBox="1">
            <a:spLocks noGrp="1"/>
          </p:cNvSpPr>
          <p:nvPr>
            <p:ph type="title" idx="14"/>
          </p:nvPr>
        </p:nvSpPr>
        <p:spPr>
          <a:xfrm>
            <a:off x="7935517" y="4713437"/>
            <a:ext cx="3110400" cy="7088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accent5"/>
              </a:buClr>
              <a:buSzPts val="2000"/>
              <a:buNone/>
              <a:defRPr sz="2400">
                <a:solidFill>
                  <a:schemeClr val="lt2"/>
                </a:solidFill>
              </a:defRPr>
            </a:lvl1pPr>
            <a:lvl2pPr lvl="1" rtl="0">
              <a:spcBef>
                <a:spcPts val="0"/>
              </a:spcBef>
              <a:spcAft>
                <a:spcPts val="0"/>
              </a:spcAft>
              <a:buClr>
                <a:schemeClr val="accent5"/>
              </a:buClr>
              <a:buSzPts val="2000"/>
              <a:buFont typeface="Century Gothic"/>
              <a:buNone/>
              <a:defRPr sz="2667" b="1">
                <a:solidFill>
                  <a:schemeClr val="accent5"/>
                </a:solidFill>
                <a:latin typeface="Century Gothic"/>
                <a:ea typeface="Century Gothic"/>
                <a:cs typeface="Century Gothic"/>
                <a:sym typeface="Century Gothic"/>
              </a:defRPr>
            </a:lvl2pPr>
            <a:lvl3pPr lvl="2" rtl="0">
              <a:spcBef>
                <a:spcPts val="0"/>
              </a:spcBef>
              <a:spcAft>
                <a:spcPts val="0"/>
              </a:spcAft>
              <a:buClr>
                <a:schemeClr val="accent5"/>
              </a:buClr>
              <a:buSzPts val="2000"/>
              <a:buFont typeface="Century Gothic"/>
              <a:buNone/>
              <a:defRPr sz="2667" b="1">
                <a:solidFill>
                  <a:schemeClr val="accent5"/>
                </a:solidFill>
                <a:latin typeface="Century Gothic"/>
                <a:ea typeface="Century Gothic"/>
                <a:cs typeface="Century Gothic"/>
                <a:sym typeface="Century Gothic"/>
              </a:defRPr>
            </a:lvl3pPr>
            <a:lvl4pPr lvl="3" rtl="0">
              <a:spcBef>
                <a:spcPts val="0"/>
              </a:spcBef>
              <a:spcAft>
                <a:spcPts val="0"/>
              </a:spcAft>
              <a:buClr>
                <a:schemeClr val="accent5"/>
              </a:buClr>
              <a:buSzPts val="2000"/>
              <a:buFont typeface="Century Gothic"/>
              <a:buNone/>
              <a:defRPr sz="2667" b="1">
                <a:solidFill>
                  <a:schemeClr val="accent5"/>
                </a:solidFill>
                <a:latin typeface="Century Gothic"/>
                <a:ea typeface="Century Gothic"/>
                <a:cs typeface="Century Gothic"/>
                <a:sym typeface="Century Gothic"/>
              </a:defRPr>
            </a:lvl4pPr>
            <a:lvl5pPr lvl="4" rtl="0">
              <a:spcBef>
                <a:spcPts val="0"/>
              </a:spcBef>
              <a:spcAft>
                <a:spcPts val="0"/>
              </a:spcAft>
              <a:buClr>
                <a:schemeClr val="accent5"/>
              </a:buClr>
              <a:buSzPts val="2000"/>
              <a:buFont typeface="Century Gothic"/>
              <a:buNone/>
              <a:defRPr sz="2667" b="1">
                <a:solidFill>
                  <a:schemeClr val="accent5"/>
                </a:solidFill>
                <a:latin typeface="Century Gothic"/>
                <a:ea typeface="Century Gothic"/>
                <a:cs typeface="Century Gothic"/>
                <a:sym typeface="Century Gothic"/>
              </a:defRPr>
            </a:lvl5pPr>
            <a:lvl6pPr lvl="5" rtl="0">
              <a:spcBef>
                <a:spcPts val="0"/>
              </a:spcBef>
              <a:spcAft>
                <a:spcPts val="0"/>
              </a:spcAft>
              <a:buClr>
                <a:schemeClr val="accent5"/>
              </a:buClr>
              <a:buSzPts val="2000"/>
              <a:buFont typeface="Century Gothic"/>
              <a:buNone/>
              <a:defRPr sz="2667" b="1">
                <a:solidFill>
                  <a:schemeClr val="accent5"/>
                </a:solidFill>
                <a:latin typeface="Century Gothic"/>
                <a:ea typeface="Century Gothic"/>
                <a:cs typeface="Century Gothic"/>
                <a:sym typeface="Century Gothic"/>
              </a:defRPr>
            </a:lvl6pPr>
            <a:lvl7pPr lvl="6" rtl="0">
              <a:spcBef>
                <a:spcPts val="0"/>
              </a:spcBef>
              <a:spcAft>
                <a:spcPts val="0"/>
              </a:spcAft>
              <a:buClr>
                <a:schemeClr val="accent5"/>
              </a:buClr>
              <a:buSzPts val="2000"/>
              <a:buFont typeface="Century Gothic"/>
              <a:buNone/>
              <a:defRPr sz="2667" b="1">
                <a:solidFill>
                  <a:schemeClr val="accent5"/>
                </a:solidFill>
                <a:latin typeface="Century Gothic"/>
                <a:ea typeface="Century Gothic"/>
                <a:cs typeface="Century Gothic"/>
                <a:sym typeface="Century Gothic"/>
              </a:defRPr>
            </a:lvl7pPr>
            <a:lvl8pPr lvl="7" rtl="0">
              <a:spcBef>
                <a:spcPts val="0"/>
              </a:spcBef>
              <a:spcAft>
                <a:spcPts val="0"/>
              </a:spcAft>
              <a:buClr>
                <a:schemeClr val="accent5"/>
              </a:buClr>
              <a:buSzPts val="2000"/>
              <a:buFont typeface="Century Gothic"/>
              <a:buNone/>
              <a:defRPr sz="2667" b="1">
                <a:solidFill>
                  <a:schemeClr val="accent5"/>
                </a:solidFill>
                <a:latin typeface="Century Gothic"/>
                <a:ea typeface="Century Gothic"/>
                <a:cs typeface="Century Gothic"/>
                <a:sym typeface="Century Gothic"/>
              </a:defRPr>
            </a:lvl8pPr>
            <a:lvl9pPr lvl="8" rtl="0">
              <a:spcBef>
                <a:spcPts val="0"/>
              </a:spcBef>
              <a:spcAft>
                <a:spcPts val="0"/>
              </a:spcAft>
              <a:buClr>
                <a:schemeClr val="accent5"/>
              </a:buClr>
              <a:buSzPts val="2000"/>
              <a:buFont typeface="Century Gothic"/>
              <a:buNone/>
              <a:defRPr sz="2667" b="1">
                <a:solidFill>
                  <a:schemeClr val="accent5"/>
                </a:solidFill>
                <a:latin typeface="Century Gothic"/>
                <a:ea typeface="Century Gothic"/>
                <a:cs typeface="Century Gothic"/>
                <a:sym typeface="Century Gothic"/>
              </a:defRPr>
            </a:lvl9pPr>
          </a:lstStyle>
          <a:p>
            <a:endParaRPr/>
          </a:p>
        </p:txBody>
      </p:sp>
      <p:sp>
        <p:nvSpPr>
          <p:cNvPr id="215" name="Google Shape;215;p29"/>
          <p:cNvSpPr txBox="1">
            <a:spLocks noGrp="1"/>
          </p:cNvSpPr>
          <p:nvPr>
            <p:ph type="title" idx="15"/>
          </p:nvPr>
        </p:nvSpPr>
        <p:spPr>
          <a:xfrm>
            <a:off x="7860667" y="5219037"/>
            <a:ext cx="3260000" cy="1004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Font typeface="Libre Franklin"/>
              <a:buNone/>
              <a:defRPr sz="1867" b="0">
                <a:solidFill>
                  <a:schemeClr val="accent4"/>
                </a:solidFill>
                <a:latin typeface="Libre Franklin"/>
                <a:ea typeface="Libre Franklin"/>
                <a:cs typeface="Libre Franklin"/>
                <a:sym typeface="Libre Franklin"/>
              </a:defRPr>
            </a:lvl1pPr>
            <a:lvl2pPr lvl="1" rtl="0">
              <a:spcBef>
                <a:spcPts val="0"/>
              </a:spcBef>
              <a:spcAft>
                <a:spcPts val="0"/>
              </a:spcAft>
              <a:buSzPts val="1400"/>
              <a:buFont typeface="Libre Franklin"/>
              <a:buNone/>
              <a:defRPr sz="1867">
                <a:latin typeface="Libre Franklin"/>
                <a:ea typeface="Libre Franklin"/>
                <a:cs typeface="Libre Franklin"/>
                <a:sym typeface="Libre Franklin"/>
              </a:defRPr>
            </a:lvl2pPr>
            <a:lvl3pPr lvl="2" rtl="0">
              <a:spcBef>
                <a:spcPts val="0"/>
              </a:spcBef>
              <a:spcAft>
                <a:spcPts val="0"/>
              </a:spcAft>
              <a:buSzPts val="1400"/>
              <a:buFont typeface="Libre Franklin"/>
              <a:buNone/>
              <a:defRPr sz="1867">
                <a:latin typeface="Libre Franklin"/>
                <a:ea typeface="Libre Franklin"/>
                <a:cs typeface="Libre Franklin"/>
                <a:sym typeface="Libre Franklin"/>
              </a:defRPr>
            </a:lvl3pPr>
            <a:lvl4pPr lvl="3" rtl="0">
              <a:spcBef>
                <a:spcPts val="0"/>
              </a:spcBef>
              <a:spcAft>
                <a:spcPts val="0"/>
              </a:spcAft>
              <a:buSzPts val="1400"/>
              <a:buFont typeface="Libre Franklin"/>
              <a:buNone/>
              <a:defRPr sz="1867">
                <a:latin typeface="Libre Franklin"/>
                <a:ea typeface="Libre Franklin"/>
                <a:cs typeface="Libre Franklin"/>
                <a:sym typeface="Libre Franklin"/>
              </a:defRPr>
            </a:lvl4pPr>
            <a:lvl5pPr lvl="4" rtl="0">
              <a:spcBef>
                <a:spcPts val="0"/>
              </a:spcBef>
              <a:spcAft>
                <a:spcPts val="0"/>
              </a:spcAft>
              <a:buSzPts val="1400"/>
              <a:buFont typeface="Libre Franklin"/>
              <a:buNone/>
              <a:defRPr sz="1867">
                <a:latin typeface="Libre Franklin"/>
                <a:ea typeface="Libre Franklin"/>
                <a:cs typeface="Libre Franklin"/>
                <a:sym typeface="Libre Franklin"/>
              </a:defRPr>
            </a:lvl5pPr>
            <a:lvl6pPr lvl="5" rtl="0">
              <a:spcBef>
                <a:spcPts val="0"/>
              </a:spcBef>
              <a:spcAft>
                <a:spcPts val="0"/>
              </a:spcAft>
              <a:buSzPts val="1400"/>
              <a:buFont typeface="Libre Franklin"/>
              <a:buNone/>
              <a:defRPr sz="1867">
                <a:latin typeface="Libre Franklin"/>
                <a:ea typeface="Libre Franklin"/>
                <a:cs typeface="Libre Franklin"/>
                <a:sym typeface="Libre Franklin"/>
              </a:defRPr>
            </a:lvl6pPr>
            <a:lvl7pPr lvl="6" rtl="0">
              <a:spcBef>
                <a:spcPts val="0"/>
              </a:spcBef>
              <a:spcAft>
                <a:spcPts val="0"/>
              </a:spcAft>
              <a:buSzPts val="1400"/>
              <a:buFont typeface="Libre Franklin"/>
              <a:buNone/>
              <a:defRPr sz="1867">
                <a:latin typeface="Libre Franklin"/>
                <a:ea typeface="Libre Franklin"/>
                <a:cs typeface="Libre Franklin"/>
                <a:sym typeface="Libre Franklin"/>
              </a:defRPr>
            </a:lvl7pPr>
            <a:lvl8pPr lvl="7" rtl="0">
              <a:spcBef>
                <a:spcPts val="0"/>
              </a:spcBef>
              <a:spcAft>
                <a:spcPts val="0"/>
              </a:spcAft>
              <a:buSzPts val="1400"/>
              <a:buFont typeface="Libre Franklin"/>
              <a:buNone/>
              <a:defRPr sz="1867">
                <a:latin typeface="Libre Franklin"/>
                <a:ea typeface="Libre Franklin"/>
                <a:cs typeface="Libre Franklin"/>
                <a:sym typeface="Libre Franklin"/>
              </a:defRPr>
            </a:lvl8pPr>
            <a:lvl9pPr lvl="8" rtl="0">
              <a:spcBef>
                <a:spcPts val="0"/>
              </a:spcBef>
              <a:spcAft>
                <a:spcPts val="0"/>
              </a:spcAft>
              <a:buSzPts val="1400"/>
              <a:buFont typeface="Libre Franklin"/>
              <a:buNone/>
              <a:defRPr sz="1867">
                <a:latin typeface="Libre Franklin"/>
                <a:ea typeface="Libre Franklin"/>
                <a:cs typeface="Libre Franklin"/>
                <a:sym typeface="Libre Franklin"/>
              </a:defRPr>
            </a:lvl9pPr>
          </a:lstStyle>
          <a:p>
            <a:endParaRPr/>
          </a:p>
        </p:txBody>
      </p:sp>
      <p:sp>
        <p:nvSpPr>
          <p:cNvPr id="216" name="Google Shape;216;p29"/>
          <p:cNvSpPr txBox="1">
            <a:spLocks noGrp="1"/>
          </p:cNvSpPr>
          <p:nvPr>
            <p:ph type="title" idx="16"/>
          </p:nvPr>
        </p:nvSpPr>
        <p:spPr>
          <a:xfrm>
            <a:off x="950967" y="516100"/>
            <a:ext cx="10290400" cy="7636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rgbClr val="58457E"/>
              </a:buClr>
              <a:buSzPts val="3000"/>
              <a:buNone/>
              <a:defRPr sz="4000">
                <a:solidFill>
                  <a:srgbClr val="58457E"/>
                </a:solidFill>
              </a:defRPr>
            </a:lvl1pPr>
            <a:lvl2pPr lvl="1" rtl="0">
              <a:spcBef>
                <a:spcPts val="0"/>
              </a:spcBef>
              <a:spcAft>
                <a:spcPts val="0"/>
              </a:spcAft>
              <a:buClr>
                <a:srgbClr val="58457E"/>
              </a:buClr>
              <a:buSzPts val="2800"/>
              <a:buNone/>
              <a:defRPr>
                <a:solidFill>
                  <a:srgbClr val="58457E"/>
                </a:solidFill>
              </a:defRPr>
            </a:lvl2pPr>
            <a:lvl3pPr lvl="2" rtl="0">
              <a:spcBef>
                <a:spcPts val="0"/>
              </a:spcBef>
              <a:spcAft>
                <a:spcPts val="0"/>
              </a:spcAft>
              <a:buClr>
                <a:srgbClr val="58457E"/>
              </a:buClr>
              <a:buSzPts val="2800"/>
              <a:buNone/>
              <a:defRPr>
                <a:solidFill>
                  <a:srgbClr val="58457E"/>
                </a:solidFill>
              </a:defRPr>
            </a:lvl3pPr>
            <a:lvl4pPr lvl="3" rtl="0">
              <a:spcBef>
                <a:spcPts val="0"/>
              </a:spcBef>
              <a:spcAft>
                <a:spcPts val="0"/>
              </a:spcAft>
              <a:buClr>
                <a:srgbClr val="58457E"/>
              </a:buClr>
              <a:buSzPts val="2800"/>
              <a:buNone/>
              <a:defRPr>
                <a:solidFill>
                  <a:srgbClr val="58457E"/>
                </a:solidFill>
              </a:defRPr>
            </a:lvl4pPr>
            <a:lvl5pPr lvl="4" rtl="0">
              <a:spcBef>
                <a:spcPts val="0"/>
              </a:spcBef>
              <a:spcAft>
                <a:spcPts val="0"/>
              </a:spcAft>
              <a:buClr>
                <a:srgbClr val="58457E"/>
              </a:buClr>
              <a:buSzPts val="2800"/>
              <a:buNone/>
              <a:defRPr>
                <a:solidFill>
                  <a:srgbClr val="58457E"/>
                </a:solidFill>
              </a:defRPr>
            </a:lvl5pPr>
            <a:lvl6pPr lvl="5" rtl="0">
              <a:spcBef>
                <a:spcPts val="0"/>
              </a:spcBef>
              <a:spcAft>
                <a:spcPts val="0"/>
              </a:spcAft>
              <a:buClr>
                <a:srgbClr val="58457E"/>
              </a:buClr>
              <a:buSzPts val="2800"/>
              <a:buNone/>
              <a:defRPr>
                <a:solidFill>
                  <a:srgbClr val="58457E"/>
                </a:solidFill>
              </a:defRPr>
            </a:lvl6pPr>
            <a:lvl7pPr lvl="6" rtl="0">
              <a:spcBef>
                <a:spcPts val="0"/>
              </a:spcBef>
              <a:spcAft>
                <a:spcPts val="0"/>
              </a:spcAft>
              <a:buClr>
                <a:srgbClr val="58457E"/>
              </a:buClr>
              <a:buSzPts val="2800"/>
              <a:buNone/>
              <a:defRPr>
                <a:solidFill>
                  <a:srgbClr val="58457E"/>
                </a:solidFill>
              </a:defRPr>
            </a:lvl7pPr>
            <a:lvl8pPr lvl="7" rtl="0">
              <a:spcBef>
                <a:spcPts val="0"/>
              </a:spcBef>
              <a:spcAft>
                <a:spcPts val="0"/>
              </a:spcAft>
              <a:buClr>
                <a:srgbClr val="58457E"/>
              </a:buClr>
              <a:buSzPts val="2800"/>
              <a:buNone/>
              <a:defRPr>
                <a:solidFill>
                  <a:srgbClr val="58457E"/>
                </a:solidFill>
              </a:defRPr>
            </a:lvl8pPr>
            <a:lvl9pPr lvl="8" rtl="0">
              <a:spcBef>
                <a:spcPts val="0"/>
              </a:spcBef>
              <a:spcAft>
                <a:spcPts val="0"/>
              </a:spcAft>
              <a:buClr>
                <a:srgbClr val="58457E"/>
              </a:buClr>
              <a:buSzPts val="2800"/>
              <a:buNone/>
              <a:defRPr>
                <a:solidFill>
                  <a:srgbClr val="58457E"/>
                </a:solidFill>
              </a:defRPr>
            </a:lvl9pPr>
          </a:lstStyle>
          <a:p>
            <a:endParaRPr/>
          </a:p>
        </p:txBody>
      </p:sp>
    </p:spTree>
    <p:extLst>
      <p:ext uri="{BB962C8B-B14F-4D97-AF65-F5344CB8AC3E}">
        <p14:creationId xmlns:p14="http://schemas.microsoft.com/office/powerpoint/2010/main" val="36480914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17"/>
        <p:cNvGrpSpPr/>
        <p:nvPr/>
      </p:nvGrpSpPr>
      <p:grpSpPr>
        <a:xfrm>
          <a:off x="0" y="0"/>
          <a:ext cx="0" cy="0"/>
          <a:chOff x="0" y="0"/>
          <a:chExt cx="0" cy="0"/>
        </a:xfrm>
      </p:grpSpPr>
      <p:sp>
        <p:nvSpPr>
          <p:cNvPr id="218" name="Google Shape;218;p30"/>
          <p:cNvSpPr txBox="1">
            <a:spLocks noGrp="1"/>
          </p:cNvSpPr>
          <p:nvPr>
            <p:ph type="ctrTitle"/>
          </p:nvPr>
        </p:nvSpPr>
        <p:spPr>
          <a:xfrm>
            <a:off x="5397400" y="1041400"/>
            <a:ext cx="5030000" cy="1714400"/>
          </a:xfrm>
          <a:prstGeom prst="rect">
            <a:avLst/>
          </a:prstGeom>
          <a:ln w="28575" cap="flat" cmpd="sng">
            <a:solidFill>
              <a:srgbClr val="4C57A8"/>
            </a:solidFill>
            <a:prstDash val="solid"/>
            <a:round/>
            <a:headEnd type="none" w="sm" len="sm"/>
            <a:tailEnd type="none" w="sm" len="sm"/>
          </a:ln>
        </p:spPr>
        <p:txBody>
          <a:bodyPr spcFirstLastPara="1" wrap="square" lIns="91425" tIns="91425" rIns="91425" bIns="91425" anchor="ctr" anchorCtr="0">
            <a:normAutofit/>
          </a:bodyPr>
          <a:lstStyle>
            <a:lvl1pPr lvl="0" algn="ctr" rtl="0">
              <a:spcBef>
                <a:spcPts val="0"/>
              </a:spcBef>
              <a:spcAft>
                <a:spcPts val="0"/>
              </a:spcAft>
              <a:buClr>
                <a:srgbClr val="58457E"/>
              </a:buClr>
              <a:buSzPts val="5200"/>
              <a:buNone/>
              <a:defRPr sz="6933">
                <a:solidFill>
                  <a:srgbClr val="58457E"/>
                </a:solidFill>
              </a:defRPr>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219" name="Google Shape;219;p30"/>
          <p:cNvSpPr txBox="1">
            <a:spLocks noGrp="1"/>
          </p:cNvSpPr>
          <p:nvPr>
            <p:ph type="subTitle" idx="1"/>
          </p:nvPr>
        </p:nvSpPr>
        <p:spPr>
          <a:xfrm>
            <a:off x="5734400" y="2962800"/>
            <a:ext cx="4356000" cy="171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133">
                <a:solidFill>
                  <a:srgbClr val="4C57A8"/>
                </a:solidFill>
                <a:latin typeface="Libre Franklin"/>
                <a:ea typeface="Libre Franklin"/>
                <a:cs typeface="Libre Franklin"/>
                <a:sym typeface="Libre Franklin"/>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pic>
        <p:nvPicPr>
          <p:cNvPr id="220" name="Google Shape;220;p30"/>
          <p:cNvPicPr preferRelativeResize="0"/>
          <p:nvPr/>
        </p:nvPicPr>
        <p:blipFill rotWithShape="1">
          <a:blip r:embed="rId2">
            <a:alphaModFix amt="81000"/>
          </a:blip>
          <a:srcRect l="17991" t="14653" r="36599"/>
          <a:stretch/>
        </p:blipFill>
        <p:spPr>
          <a:xfrm rot="-5400000" flipH="1">
            <a:off x="76383" y="2311584"/>
            <a:ext cx="4444635" cy="4699000"/>
          </a:xfrm>
          <a:prstGeom prst="rect">
            <a:avLst/>
          </a:prstGeom>
          <a:noFill/>
          <a:ln>
            <a:noFill/>
          </a:ln>
        </p:spPr>
      </p:pic>
      <p:sp>
        <p:nvSpPr>
          <p:cNvPr id="221" name="Google Shape;221;p30"/>
          <p:cNvSpPr txBox="1"/>
          <p:nvPr/>
        </p:nvSpPr>
        <p:spPr>
          <a:xfrm>
            <a:off x="5627600" y="4476200"/>
            <a:ext cx="4569600" cy="1068400"/>
          </a:xfrm>
          <a:prstGeom prst="rect">
            <a:avLst/>
          </a:prstGeom>
          <a:noFill/>
          <a:ln>
            <a:noFill/>
          </a:ln>
        </p:spPr>
        <p:txBody>
          <a:bodyPr spcFirstLastPara="1" wrap="square" lIns="121900" tIns="121900" rIns="121900" bIns="121900" anchor="t" anchorCtr="0">
            <a:noAutofit/>
          </a:bodyPr>
          <a:lstStyle/>
          <a:p>
            <a:pPr marL="0" lvl="0" indent="0" algn="ctr" rtl="0">
              <a:spcBef>
                <a:spcPts val="400"/>
              </a:spcBef>
              <a:spcAft>
                <a:spcPts val="0"/>
              </a:spcAft>
              <a:buNone/>
            </a:pPr>
            <a:r>
              <a:rPr lang="en" sz="1600">
                <a:solidFill>
                  <a:srgbClr val="4C57A8"/>
                </a:solidFill>
                <a:latin typeface="Libre Franklin"/>
                <a:ea typeface="Libre Franklin"/>
                <a:cs typeface="Libre Franklin"/>
                <a:sym typeface="Libre Franklin"/>
              </a:rPr>
              <a:t>CREDITS: This presentation template was created by </a:t>
            </a:r>
            <a:r>
              <a:rPr lang="en" sz="1600" b="1">
                <a:solidFill>
                  <a:srgbClr val="4C57A8"/>
                </a:solidFill>
                <a:uFill>
                  <a:noFill/>
                </a:uFill>
                <a:latin typeface="Libre Franklin"/>
                <a:ea typeface="Libre Franklin"/>
                <a:cs typeface="Libre Franklin"/>
                <a:sym typeface="Libre Franklin"/>
                <a:hlinkClick r:id="rId3">
                  <a:extLst>
                    <a:ext uri="{A12FA001-AC4F-418D-AE19-62706E023703}">
                      <ahyp:hlinkClr xmlns:ahyp="http://schemas.microsoft.com/office/drawing/2018/hyperlinkcolor" val="tx"/>
                    </a:ext>
                  </a:extLst>
                </a:hlinkClick>
              </a:rPr>
              <a:t>Slidesgo</a:t>
            </a:r>
            <a:r>
              <a:rPr lang="en" sz="1600">
                <a:solidFill>
                  <a:srgbClr val="4C57A8"/>
                </a:solidFill>
                <a:latin typeface="Libre Franklin"/>
                <a:ea typeface="Libre Franklin"/>
                <a:cs typeface="Libre Franklin"/>
                <a:sym typeface="Libre Franklin"/>
              </a:rPr>
              <a:t>, including icons by </a:t>
            </a:r>
            <a:r>
              <a:rPr lang="en" sz="1600" b="1">
                <a:solidFill>
                  <a:srgbClr val="4C57A8"/>
                </a:solidFill>
                <a:uFill>
                  <a:noFill/>
                </a:uFill>
                <a:latin typeface="Libre Franklin"/>
                <a:ea typeface="Libre Franklin"/>
                <a:cs typeface="Libre Franklin"/>
                <a:sym typeface="Libre Franklin"/>
                <a:hlinkClick r:id="rId4">
                  <a:extLst>
                    <a:ext uri="{A12FA001-AC4F-418D-AE19-62706E023703}">
                      <ahyp:hlinkClr xmlns:ahyp="http://schemas.microsoft.com/office/drawing/2018/hyperlinkcolor" val="tx"/>
                    </a:ext>
                  </a:extLst>
                </a:hlinkClick>
              </a:rPr>
              <a:t>Flaticon</a:t>
            </a:r>
            <a:r>
              <a:rPr lang="en" sz="1600">
                <a:solidFill>
                  <a:srgbClr val="4C57A8"/>
                </a:solidFill>
                <a:latin typeface="Libre Franklin"/>
                <a:ea typeface="Libre Franklin"/>
                <a:cs typeface="Libre Franklin"/>
                <a:sym typeface="Libre Franklin"/>
              </a:rPr>
              <a:t>, infographics &amp; images by </a:t>
            </a:r>
            <a:r>
              <a:rPr lang="en" sz="1600" b="1">
                <a:solidFill>
                  <a:srgbClr val="4C57A8"/>
                </a:solidFill>
                <a:uFill>
                  <a:noFill/>
                </a:uFill>
                <a:latin typeface="Libre Franklin"/>
                <a:ea typeface="Libre Franklin"/>
                <a:cs typeface="Libre Franklin"/>
                <a:sym typeface="Libre Franklin"/>
                <a:hlinkClick r:id="rId5">
                  <a:extLst>
                    <a:ext uri="{A12FA001-AC4F-418D-AE19-62706E023703}">
                      <ahyp:hlinkClr xmlns:ahyp="http://schemas.microsoft.com/office/drawing/2018/hyperlinkcolor" val="tx"/>
                    </a:ext>
                  </a:extLst>
                </a:hlinkClick>
              </a:rPr>
              <a:t>Freepik</a:t>
            </a:r>
            <a:endParaRPr sz="1600" b="1">
              <a:solidFill>
                <a:srgbClr val="4C57A8"/>
              </a:solidFill>
              <a:latin typeface="Libre Franklin"/>
              <a:ea typeface="Libre Franklin"/>
              <a:cs typeface="Libre Franklin"/>
              <a:sym typeface="Libre Franklin"/>
            </a:endParaRPr>
          </a:p>
        </p:txBody>
      </p:sp>
      <p:pic>
        <p:nvPicPr>
          <p:cNvPr id="222" name="Google Shape;222;p30"/>
          <p:cNvPicPr preferRelativeResize="0"/>
          <p:nvPr/>
        </p:nvPicPr>
        <p:blipFill rotWithShape="1">
          <a:blip r:embed="rId2">
            <a:alphaModFix amt="74000"/>
          </a:blip>
          <a:srcRect l="80911" t="50110" r="2055" b="-2780"/>
          <a:stretch/>
        </p:blipFill>
        <p:spPr>
          <a:xfrm rot="5400007">
            <a:off x="9478350" y="-732447"/>
            <a:ext cx="1981201" cy="3446096"/>
          </a:xfrm>
          <a:prstGeom prst="rect">
            <a:avLst/>
          </a:prstGeom>
          <a:noFill/>
          <a:ln>
            <a:noFill/>
          </a:ln>
        </p:spPr>
      </p:pic>
    </p:spTree>
    <p:extLst>
      <p:ext uri="{BB962C8B-B14F-4D97-AF65-F5344CB8AC3E}">
        <p14:creationId xmlns:p14="http://schemas.microsoft.com/office/powerpoint/2010/main" val="39126043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23"/>
        <p:cNvGrpSpPr/>
        <p:nvPr/>
      </p:nvGrpSpPr>
      <p:grpSpPr>
        <a:xfrm>
          <a:off x="0" y="0"/>
          <a:ext cx="0" cy="0"/>
          <a:chOff x="0" y="0"/>
          <a:chExt cx="0" cy="0"/>
        </a:xfrm>
      </p:grpSpPr>
      <p:pic>
        <p:nvPicPr>
          <p:cNvPr id="224" name="Google Shape;224;p31"/>
          <p:cNvPicPr preferRelativeResize="0"/>
          <p:nvPr/>
        </p:nvPicPr>
        <p:blipFill rotWithShape="1">
          <a:blip r:embed="rId2">
            <a:alphaModFix amt="81000"/>
          </a:blip>
          <a:srcRect l="17991" t="14653" r="36599"/>
          <a:stretch/>
        </p:blipFill>
        <p:spPr>
          <a:xfrm rot="5400000" flipH="1">
            <a:off x="7620183" y="-177983"/>
            <a:ext cx="4444635" cy="4699000"/>
          </a:xfrm>
          <a:prstGeom prst="rect">
            <a:avLst/>
          </a:prstGeom>
          <a:noFill/>
          <a:ln>
            <a:noFill/>
          </a:ln>
        </p:spPr>
      </p:pic>
    </p:spTree>
    <p:extLst>
      <p:ext uri="{BB962C8B-B14F-4D97-AF65-F5344CB8AC3E}">
        <p14:creationId xmlns:p14="http://schemas.microsoft.com/office/powerpoint/2010/main" val="26738052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225"/>
        <p:cNvGrpSpPr/>
        <p:nvPr/>
      </p:nvGrpSpPr>
      <p:grpSpPr>
        <a:xfrm>
          <a:off x="0" y="0"/>
          <a:ext cx="0" cy="0"/>
          <a:chOff x="0" y="0"/>
          <a:chExt cx="0" cy="0"/>
        </a:xfrm>
      </p:grpSpPr>
      <p:pic>
        <p:nvPicPr>
          <p:cNvPr id="226" name="Google Shape;226;p32"/>
          <p:cNvPicPr preferRelativeResize="0"/>
          <p:nvPr/>
        </p:nvPicPr>
        <p:blipFill rotWithShape="1">
          <a:blip r:embed="rId2">
            <a:alphaModFix/>
          </a:blip>
          <a:srcRect l="35777" t="20419" r="41268" b="-215"/>
          <a:stretch/>
        </p:blipFill>
        <p:spPr>
          <a:xfrm rot="-5400000" flipH="1">
            <a:off x="8130916" y="2744601"/>
            <a:ext cx="2798400" cy="5476167"/>
          </a:xfrm>
          <a:prstGeom prst="rect">
            <a:avLst/>
          </a:prstGeom>
          <a:noFill/>
          <a:ln>
            <a:noFill/>
          </a:ln>
        </p:spPr>
      </p:pic>
      <p:pic>
        <p:nvPicPr>
          <p:cNvPr id="227" name="Google Shape;227;p32"/>
          <p:cNvPicPr preferRelativeResize="0"/>
          <p:nvPr/>
        </p:nvPicPr>
        <p:blipFill rotWithShape="1">
          <a:blip r:embed="rId3">
            <a:alphaModFix amt="88000"/>
          </a:blip>
          <a:srcRect l="16683" t="5917" r="52173" b="18215"/>
          <a:stretch/>
        </p:blipFill>
        <p:spPr>
          <a:xfrm flipH="1">
            <a:off x="-50815" y="65000"/>
            <a:ext cx="3048300" cy="4176800"/>
          </a:xfrm>
          <a:prstGeom prst="rect">
            <a:avLst/>
          </a:prstGeom>
          <a:noFill/>
          <a:ln>
            <a:noFill/>
          </a:ln>
        </p:spPr>
      </p:pic>
    </p:spTree>
    <p:extLst>
      <p:ext uri="{BB962C8B-B14F-4D97-AF65-F5344CB8AC3E}">
        <p14:creationId xmlns:p14="http://schemas.microsoft.com/office/powerpoint/2010/main" val="9058856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228"/>
        <p:cNvGrpSpPr/>
        <p:nvPr/>
      </p:nvGrpSpPr>
      <p:grpSpPr>
        <a:xfrm>
          <a:off x="0" y="0"/>
          <a:ext cx="0" cy="0"/>
          <a:chOff x="0" y="0"/>
          <a:chExt cx="0" cy="0"/>
        </a:xfrm>
      </p:grpSpPr>
      <p:pic>
        <p:nvPicPr>
          <p:cNvPr id="229" name="Google Shape;229;p33"/>
          <p:cNvPicPr preferRelativeResize="0"/>
          <p:nvPr/>
        </p:nvPicPr>
        <p:blipFill rotWithShape="1">
          <a:blip r:embed="rId2">
            <a:alphaModFix/>
          </a:blip>
          <a:srcRect l="35777" t="20419" r="41268" b="-215"/>
          <a:stretch/>
        </p:blipFill>
        <p:spPr>
          <a:xfrm rot="5400000" flipH="1">
            <a:off x="1288067" y="-1388200"/>
            <a:ext cx="2798400" cy="5476167"/>
          </a:xfrm>
          <a:prstGeom prst="rect">
            <a:avLst/>
          </a:prstGeom>
          <a:noFill/>
          <a:ln>
            <a:noFill/>
          </a:ln>
        </p:spPr>
      </p:pic>
    </p:spTree>
    <p:extLst>
      <p:ext uri="{BB962C8B-B14F-4D97-AF65-F5344CB8AC3E}">
        <p14:creationId xmlns:p14="http://schemas.microsoft.com/office/powerpoint/2010/main" val="40233634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230"/>
        <p:cNvGrpSpPr/>
        <p:nvPr/>
      </p:nvGrpSpPr>
      <p:grpSpPr>
        <a:xfrm>
          <a:off x="0" y="0"/>
          <a:ext cx="0" cy="0"/>
          <a:chOff x="0" y="0"/>
          <a:chExt cx="0" cy="0"/>
        </a:xfrm>
      </p:grpSpPr>
      <p:pic>
        <p:nvPicPr>
          <p:cNvPr id="231" name="Google Shape;231;p34"/>
          <p:cNvPicPr preferRelativeResize="0"/>
          <p:nvPr/>
        </p:nvPicPr>
        <p:blipFill rotWithShape="1">
          <a:blip r:embed="rId2">
            <a:alphaModFix amt="73000"/>
          </a:blip>
          <a:srcRect l="37598" t="51133" r="-2056" b="-9572"/>
          <a:stretch/>
        </p:blipFill>
        <p:spPr>
          <a:xfrm rot="-10799988">
            <a:off x="5842002" y="3632211"/>
            <a:ext cx="6375399" cy="3251179"/>
          </a:xfrm>
          <a:prstGeom prst="rect">
            <a:avLst/>
          </a:prstGeom>
          <a:noFill/>
          <a:ln>
            <a:noFill/>
          </a:ln>
        </p:spPr>
      </p:pic>
    </p:spTree>
    <p:extLst>
      <p:ext uri="{BB962C8B-B14F-4D97-AF65-F5344CB8AC3E}">
        <p14:creationId xmlns:p14="http://schemas.microsoft.com/office/powerpoint/2010/main" val="1491886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l="35777" t="20419" r="41268" b="-215"/>
          <a:stretch/>
        </p:blipFill>
        <p:spPr>
          <a:xfrm rot="5400000">
            <a:off x="322867" y="2744601"/>
            <a:ext cx="2798400" cy="5476167"/>
          </a:xfrm>
          <a:prstGeom prst="rect">
            <a:avLst/>
          </a:prstGeom>
          <a:noFill/>
          <a:ln>
            <a:noFill/>
          </a:ln>
        </p:spPr>
      </p:pic>
      <p:sp>
        <p:nvSpPr>
          <p:cNvPr id="24" name="Google Shape;24;p4"/>
          <p:cNvSpPr txBox="1">
            <a:spLocks noGrp="1"/>
          </p:cNvSpPr>
          <p:nvPr>
            <p:ph type="body" idx="1"/>
          </p:nvPr>
        </p:nvSpPr>
        <p:spPr>
          <a:xfrm>
            <a:off x="950967" y="1638233"/>
            <a:ext cx="10290400" cy="4500400"/>
          </a:xfrm>
          <a:prstGeom prst="rect">
            <a:avLst/>
          </a:prstGeom>
          <a:solidFill>
            <a:schemeClr val="accent1"/>
          </a:solidFill>
          <a:ln w="19050" cap="flat" cmpd="sng">
            <a:solidFill>
              <a:schemeClr val="accent4"/>
            </a:solidFill>
            <a:prstDash val="solid"/>
            <a:round/>
            <a:headEnd type="none" w="sm" len="sm"/>
            <a:tailEnd type="none" w="sm" len="sm"/>
          </a:ln>
        </p:spPr>
        <p:txBody>
          <a:bodyPr spcFirstLastPara="1" wrap="square" lIns="91425" tIns="91425" rIns="91425" bIns="91425" anchor="t" anchorCtr="0">
            <a:normAutofit/>
          </a:bodyPr>
          <a:lstStyle>
            <a:lvl1pPr marL="609585" lvl="0" indent="-406390">
              <a:lnSpc>
                <a:spcPct val="100000"/>
              </a:lnSpc>
              <a:spcBef>
                <a:spcPts val="0"/>
              </a:spcBef>
              <a:spcAft>
                <a:spcPts val="0"/>
              </a:spcAft>
              <a:buClr>
                <a:srgbClr val="434343"/>
              </a:buClr>
              <a:buSzPts val="1200"/>
              <a:buFont typeface="Livvic"/>
              <a:buChar char="●"/>
              <a:defRPr sz="1467"/>
            </a:lvl1pPr>
            <a:lvl2pPr marL="1219170" lvl="1" indent="-406390">
              <a:spcBef>
                <a:spcPts val="0"/>
              </a:spcBef>
              <a:spcAft>
                <a:spcPts val="0"/>
              </a:spcAft>
              <a:buClr>
                <a:srgbClr val="434343"/>
              </a:buClr>
              <a:buSzPts val="1200"/>
              <a:buFont typeface="Roboto Condensed Light"/>
              <a:buChar char="○"/>
              <a:defRPr/>
            </a:lvl2pPr>
            <a:lvl3pPr marL="1828754" lvl="2" indent="-406390">
              <a:spcBef>
                <a:spcPts val="0"/>
              </a:spcBef>
              <a:spcAft>
                <a:spcPts val="0"/>
              </a:spcAft>
              <a:buClr>
                <a:srgbClr val="434343"/>
              </a:buClr>
              <a:buSzPts val="1200"/>
              <a:buFont typeface="Roboto Condensed Light"/>
              <a:buChar char="■"/>
              <a:defRPr/>
            </a:lvl3pPr>
            <a:lvl4pPr marL="2438339" lvl="3" indent="-406390">
              <a:spcBef>
                <a:spcPts val="0"/>
              </a:spcBef>
              <a:spcAft>
                <a:spcPts val="0"/>
              </a:spcAft>
              <a:buClr>
                <a:srgbClr val="434343"/>
              </a:buClr>
              <a:buSzPts val="1200"/>
              <a:buFont typeface="Roboto Condensed Light"/>
              <a:buChar char="●"/>
              <a:defRPr/>
            </a:lvl4pPr>
            <a:lvl5pPr marL="3047924" lvl="4" indent="-406390">
              <a:spcBef>
                <a:spcPts val="0"/>
              </a:spcBef>
              <a:spcAft>
                <a:spcPts val="0"/>
              </a:spcAft>
              <a:buClr>
                <a:srgbClr val="434343"/>
              </a:buClr>
              <a:buSzPts val="1200"/>
              <a:buFont typeface="Roboto Condensed Light"/>
              <a:buChar char="○"/>
              <a:defRPr/>
            </a:lvl5pPr>
            <a:lvl6pPr marL="3657509" lvl="5" indent="-406390">
              <a:spcBef>
                <a:spcPts val="0"/>
              </a:spcBef>
              <a:spcAft>
                <a:spcPts val="0"/>
              </a:spcAft>
              <a:buClr>
                <a:srgbClr val="434343"/>
              </a:buClr>
              <a:buSzPts val="1200"/>
              <a:buFont typeface="Roboto Condensed Light"/>
              <a:buChar char="■"/>
              <a:defRPr/>
            </a:lvl6pPr>
            <a:lvl7pPr marL="4267093" lvl="6" indent="-406390">
              <a:spcBef>
                <a:spcPts val="0"/>
              </a:spcBef>
              <a:spcAft>
                <a:spcPts val="0"/>
              </a:spcAft>
              <a:buClr>
                <a:srgbClr val="434343"/>
              </a:buClr>
              <a:buSzPts val="1200"/>
              <a:buFont typeface="Roboto Condensed Light"/>
              <a:buChar char="●"/>
              <a:defRPr/>
            </a:lvl7pPr>
            <a:lvl8pPr marL="4876678" lvl="7" indent="-406390">
              <a:spcBef>
                <a:spcPts val="0"/>
              </a:spcBef>
              <a:spcAft>
                <a:spcPts val="0"/>
              </a:spcAft>
              <a:buClr>
                <a:srgbClr val="434343"/>
              </a:buClr>
              <a:buSzPts val="1200"/>
              <a:buFont typeface="Roboto Condensed Light"/>
              <a:buChar char="○"/>
              <a:defRPr/>
            </a:lvl8pPr>
            <a:lvl9pPr marL="5486263" lvl="8" indent="-406390">
              <a:spcBef>
                <a:spcPts val="0"/>
              </a:spcBef>
              <a:spcAft>
                <a:spcPts val="0"/>
              </a:spcAft>
              <a:buClr>
                <a:srgbClr val="434343"/>
              </a:buClr>
              <a:buSzPts val="1200"/>
              <a:buFont typeface="Roboto Condensed Light"/>
              <a:buChar char="■"/>
              <a:defRPr/>
            </a:lvl9pPr>
          </a:lstStyle>
          <a:p>
            <a:endParaRPr/>
          </a:p>
        </p:txBody>
      </p:sp>
      <p:sp>
        <p:nvSpPr>
          <p:cNvPr id="25" name="Google Shape;25;p4"/>
          <p:cNvSpPr txBox="1">
            <a:spLocks noGrp="1"/>
          </p:cNvSpPr>
          <p:nvPr>
            <p:ph type="title"/>
          </p:nvPr>
        </p:nvSpPr>
        <p:spPr>
          <a:xfrm>
            <a:off x="950967" y="516100"/>
            <a:ext cx="10290400" cy="763600"/>
          </a:xfrm>
          <a:prstGeom prst="rect">
            <a:avLst/>
          </a:prstGeom>
          <a:ln w="19050" cap="flat" cmpd="sng">
            <a:solidFill>
              <a:schemeClr val="accent4"/>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sz="4000"/>
            </a:lvl1pPr>
            <a:lvl2pPr lvl="1" rtl="0">
              <a:spcBef>
                <a:spcPts val="0"/>
              </a:spcBef>
              <a:spcAft>
                <a:spcPts val="0"/>
              </a:spcAft>
              <a:buClr>
                <a:srgbClr val="58457E"/>
              </a:buClr>
              <a:buSzPts val="2800"/>
              <a:buNone/>
              <a:defRPr>
                <a:solidFill>
                  <a:srgbClr val="58457E"/>
                </a:solidFill>
              </a:defRPr>
            </a:lvl2pPr>
            <a:lvl3pPr lvl="2" rtl="0">
              <a:spcBef>
                <a:spcPts val="0"/>
              </a:spcBef>
              <a:spcAft>
                <a:spcPts val="0"/>
              </a:spcAft>
              <a:buClr>
                <a:srgbClr val="58457E"/>
              </a:buClr>
              <a:buSzPts val="2800"/>
              <a:buNone/>
              <a:defRPr>
                <a:solidFill>
                  <a:srgbClr val="58457E"/>
                </a:solidFill>
              </a:defRPr>
            </a:lvl3pPr>
            <a:lvl4pPr lvl="3" rtl="0">
              <a:spcBef>
                <a:spcPts val="0"/>
              </a:spcBef>
              <a:spcAft>
                <a:spcPts val="0"/>
              </a:spcAft>
              <a:buClr>
                <a:srgbClr val="58457E"/>
              </a:buClr>
              <a:buSzPts val="2800"/>
              <a:buNone/>
              <a:defRPr>
                <a:solidFill>
                  <a:srgbClr val="58457E"/>
                </a:solidFill>
              </a:defRPr>
            </a:lvl4pPr>
            <a:lvl5pPr lvl="4" rtl="0">
              <a:spcBef>
                <a:spcPts val="0"/>
              </a:spcBef>
              <a:spcAft>
                <a:spcPts val="0"/>
              </a:spcAft>
              <a:buClr>
                <a:srgbClr val="58457E"/>
              </a:buClr>
              <a:buSzPts val="2800"/>
              <a:buNone/>
              <a:defRPr>
                <a:solidFill>
                  <a:srgbClr val="58457E"/>
                </a:solidFill>
              </a:defRPr>
            </a:lvl5pPr>
            <a:lvl6pPr lvl="5" rtl="0">
              <a:spcBef>
                <a:spcPts val="0"/>
              </a:spcBef>
              <a:spcAft>
                <a:spcPts val="0"/>
              </a:spcAft>
              <a:buClr>
                <a:srgbClr val="58457E"/>
              </a:buClr>
              <a:buSzPts val="2800"/>
              <a:buNone/>
              <a:defRPr>
                <a:solidFill>
                  <a:srgbClr val="58457E"/>
                </a:solidFill>
              </a:defRPr>
            </a:lvl6pPr>
            <a:lvl7pPr lvl="6" rtl="0">
              <a:spcBef>
                <a:spcPts val="0"/>
              </a:spcBef>
              <a:spcAft>
                <a:spcPts val="0"/>
              </a:spcAft>
              <a:buClr>
                <a:srgbClr val="58457E"/>
              </a:buClr>
              <a:buSzPts val="2800"/>
              <a:buNone/>
              <a:defRPr>
                <a:solidFill>
                  <a:srgbClr val="58457E"/>
                </a:solidFill>
              </a:defRPr>
            </a:lvl7pPr>
            <a:lvl8pPr lvl="7" rtl="0">
              <a:spcBef>
                <a:spcPts val="0"/>
              </a:spcBef>
              <a:spcAft>
                <a:spcPts val="0"/>
              </a:spcAft>
              <a:buClr>
                <a:srgbClr val="58457E"/>
              </a:buClr>
              <a:buSzPts val="2800"/>
              <a:buNone/>
              <a:defRPr>
                <a:solidFill>
                  <a:srgbClr val="58457E"/>
                </a:solidFill>
              </a:defRPr>
            </a:lvl8pPr>
            <a:lvl9pPr lvl="8" rtl="0">
              <a:spcBef>
                <a:spcPts val="0"/>
              </a:spcBef>
              <a:spcAft>
                <a:spcPts val="0"/>
              </a:spcAft>
              <a:buClr>
                <a:srgbClr val="58457E"/>
              </a:buClr>
              <a:buSzPts val="2800"/>
              <a:buNone/>
              <a:defRPr>
                <a:solidFill>
                  <a:srgbClr val="58457E"/>
                </a:solidFill>
              </a:defRPr>
            </a:lvl9pPr>
          </a:lstStyle>
          <a:p>
            <a:endParaRPr/>
          </a:p>
        </p:txBody>
      </p:sp>
      <p:pic>
        <p:nvPicPr>
          <p:cNvPr id="26" name="Google Shape;26;p4"/>
          <p:cNvPicPr preferRelativeResize="0"/>
          <p:nvPr/>
        </p:nvPicPr>
        <p:blipFill rotWithShape="1">
          <a:blip r:embed="rId3">
            <a:alphaModFix amt="88000"/>
          </a:blip>
          <a:srcRect l="16683" t="5917" r="52173" b="18215"/>
          <a:stretch/>
        </p:blipFill>
        <p:spPr>
          <a:xfrm>
            <a:off x="9143701" y="90400"/>
            <a:ext cx="3048300" cy="4176800"/>
          </a:xfrm>
          <a:prstGeom prst="rect">
            <a:avLst/>
          </a:prstGeom>
          <a:noFill/>
          <a:ln>
            <a:noFill/>
          </a:ln>
        </p:spPr>
      </p:pic>
    </p:spTree>
    <p:extLst>
      <p:ext uri="{BB962C8B-B14F-4D97-AF65-F5344CB8AC3E}">
        <p14:creationId xmlns:p14="http://schemas.microsoft.com/office/powerpoint/2010/main" val="10189193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TinyPPT.com copy 1">
    <p:bg>
      <p:bgPr>
        <a:gradFill flip="none" rotWithShape="1">
          <a:gsLst>
            <a:gs pos="0">
              <a:srgbClr val="5E5E5E"/>
            </a:gs>
            <a:gs pos="100000">
              <a:srgbClr val="212121"/>
            </a:gs>
          </a:gsLst>
          <a:path path="circle">
            <a:fillToRect l="50000" t="50000" r="50000" b="50000"/>
          </a:path>
        </a:gradFill>
        <a:effectLst/>
      </p:bgPr>
    </p:bg>
    <p:spTree>
      <p:nvGrpSpPr>
        <p:cNvPr id="1" name=""/>
        <p:cNvGrpSpPr/>
        <p:nvPr/>
      </p:nvGrpSpPr>
      <p:grpSpPr>
        <a:xfrm>
          <a:off x="0" y="0"/>
          <a:ext cx="0" cy="0"/>
          <a:chOff x="0" y="0"/>
          <a:chExt cx="0" cy="0"/>
        </a:xfrm>
      </p:grpSpPr>
      <p:sp>
        <p:nvSpPr>
          <p:cNvPr id="38" name="Rectangle 1"/>
          <p:cNvSpPr/>
          <p:nvPr/>
        </p:nvSpPr>
        <p:spPr>
          <a:xfrm>
            <a:off x="0" y="6540403"/>
            <a:ext cx="12192000" cy="326391"/>
          </a:xfrm>
          <a:prstGeom prst="rect">
            <a:avLst/>
          </a:prstGeom>
          <a:solidFill>
            <a:srgbClr val="111224"/>
          </a:solidFill>
          <a:ln w="12700">
            <a:miter lim="400000"/>
          </a:ln>
        </p:spPr>
        <p:txBody>
          <a:bodyPr lIns="45719" tIns="45719" rIns="45719" bIns="45719" anchor="ctr"/>
          <a:lstStyle/>
          <a:p>
            <a:pPr>
              <a:defRPr>
                <a:solidFill>
                  <a:srgbClr val="FFFFFF"/>
                </a:solidFill>
              </a:defRPr>
            </a:pPr>
            <a:endParaRPr sz="1400"/>
          </a:p>
        </p:txBody>
      </p:sp>
      <p:sp>
        <p:nvSpPr>
          <p:cNvPr id="39" name="Rectangle 2">
            <a:hlinkClick r:id="rId2"/>
          </p:cNvPr>
          <p:cNvSpPr txBox="1"/>
          <p:nvPr/>
        </p:nvSpPr>
        <p:spPr>
          <a:xfrm>
            <a:off x="4432851" y="6487075"/>
            <a:ext cx="3326299" cy="400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spAutoFit/>
          </a:bodyPr>
          <a:lstStyle/>
          <a:p>
            <a:pPr defTabSz="595250">
              <a:defRPr sz="1400">
                <a:solidFill>
                  <a:srgbClr val="FFFFFF"/>
                </a:solidFill>
                <a:latin typeface="Century Gothic"/>
                <a:ea typeface="Century Gothic"/>
                <a:cs typeface="Century Gothic"/>
                <a:sym typeface="Century Gothic"/>
              </a:defRPr>
            </a:pPr>
            <a:r>
              <a:rPr sz="1400"/>
              <a:t>designed by</a:t>
            </a:r>
            <a:r>
              <a:rPr sz="2000"/>
              <a:t> </a:t>
            </a:r>
            <a:r>
              <a:rPr sz="2000" b="1"/>
              <a:t>TinyPPT.com</a:t>
            </a:r>
          </a:p>
        </p:txBody>
      </p:sp>
      <p:sp>
        <p:nvSpPr>
          <p:cNvPr id="40" name="Slide Number"/>
          <p:cNvSpPr txBox="1">
            <a:spLocks noGrp="1"/>
          </p:cNvSpPr>
          <p:nvPr>
            <p:ph type="sldNum" sz="quarter" idx="2"/>
          </p:nvPr>
        </p:nvSpPr>
        <p:spPr>
          <a:xfrm>
            <a:off x="8597140" y="6170932"/>
            <a:ext cx="358411" cy="370837"/>
          </a:xfrm>
          <a:prstGeom prst="rect">
            <a:avLst/>
          </a:prstGeom>
        </p:spPr>
        <p:txBody>
          <a:bodyPr lIns="45718" tIns="45718" rIns="45718" bIns="45718"/>
          <a:lstStyle>
            <a:lvl1pPr algn="l">
              <a:defRPr sz="1800">
                <a:solidFill>
                  <a:srgbClr val="FFFFFF"/>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389858327"/>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flipH="1">
            <a:off x="950967" y="516100"/>
            <a:ext cx="10290400" cy="7636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4000"/>
            </a:lvl1pPr>
            <a:lvl2pPr lvl="1" rtl="0">
              <a:spcBef>
                <a:spcPts val="0"/>
              </a:spcBef>
              <a:spcAft>
                <a:spcPts val="0"/>
              </a:spcAft>
              <a:buClr>
                <a:srgbClr val="58457E"/>
              </a:buClr>
              <a:buSzPts val="2800"/>
              <a:buNone/>
              <a:defRPr>
                <a:solidFill>
                  <a:srgbClr val="58457E"/>
                </a:solidFill>
              </a:defRPr>
            </a:lvl2pPr>
            <a:lvl3pPr lvl="2" rtl="0">
              <a:spcBef>
                <a:spcPts val="0"/>
              </a:spcBef>
              <a:spcAft>
                <a:spcPts val="0"/>
              </a:spcAft>
              <a:buClr>
                <a:srgbClr val="58457E"/>
              </a:buClr>
              <a:buSzPts val="2800"/>
              <a:buNone/>
              <a:defRPr>
                <a:solidFill>
                  <a:srgbClr val="58457E"/>
                </a:solidFill>
              </a:defRPr>
            </a:lvl3pPr>
            <a:lvl4pPr lvl="3" rtl="0">
              <a:spcBef>
                <a:spcPts val="0"/>
              </a:spcBef>
              <a:spcAft>
                <a:spcPts val="0"/>
              </a:spcAft>
              <a:buClr>
                <a:srgbClr val="58457E"/>
              </a:buClr>
              <a:buSzPts val="2800"/>
              <a:buNone/>
              <a:defRPr>
                <a:solidFill>
                  <a:srgbClr val="58457E"/>
                </a:solidFill>
              </a:defRPr>
            </a:lvl4pPr>
            <a:lvl5pPr lvl="4" rtl="0">
              <a:spcBef>
                <a:spcPts val="0"/>
              </a:spcBef>
              <a:spcAft>
                <a:spcPts val="0"/>
              </a:spcAft>
              <a:buClr>
                <a:srgbClr val="58457E"/>
              </a:buClr>
              <a:buSzPts val="2800"/>
              <a:buNone/>
              <a:defRPr>
                <a:solidFill>
                  <a:srgbClr val="58457E"/>
                </a:solidFill>
              </a:defRPr>
            </a:lvl5pPr>
            <a:lvl6pPr lvl="5" rtl="0">
              <a:spcBef>
                <a:spcPts val="0"/>
              </a:spcBef>
              <a:spcAft>
                <a:spcPts val="0"/>
              </a:spcAft>
              <a:buClr>
                <a:srgbClr val="58457E"/>
              </a:buClr>
              <a:buSzPts val="2800"/>
              <a:buNone/>
              <a:defRPr>
                <a:solidFill>
                  <a:srgbClr val="58457E"/>
                </a:solidFill>
              </a:defRPr>
            </a:lvl6pPr>
            <a:lvl7pPr lvl="6" rtl="0">
              <a:spcBef>
                <a:spcPts val="0"/>
              </a:spcBef>
              <a:spcAft>
                <a:spcPts val="0"/>
              </a:spcAft>
              <a:buClr>
                <a:srgbClr val="58457E"/>
              </a:buClr>
              <a:buSzPts val="2800"/>
              <a:buNone/>
              <a:defRPr>
                <a:solidFill>
                  <a:srgbClr val="58457E"/>
                </a:solidFill>
              </a:defRPr>
            </a:lvl7pPr>
            <a:lvl8pPr lvl="7" rtl="0">
              <a:spcBef>
                <a:spcPts val="0"/>
              </a:spcBef>
              <a:spcAft>
                <a:spcPts val="0"/>
              </a:spcAft>
              <a:buClr>
                <a:srgbClr val="58457E"/>
              </a:buClr>
              <a:buSzPts val="2800"/>
              <a:buNone/>
              <a:defRPr>
                <a:solidFill>
                  <a:srgbClr val="58457E"/>
                </a:solidFill>
              </a:defRPr>
            </a:lvl8pPr>
            <a:lvl9pPr lvl="8" rtl="0">
              <a:spcBef>
                <a:spcPts val="0"/>
              </a:spcBef>
              <a:spcAft>
                <a:spcPts val="0"/>
              </a:spcAft>
              <a:buClr>
                <a:srgbClr val="58457E"/>
              </a:buClr>
              <a:buSzPts val="2800"/>
              <a:buNone/>
              <a:defRPr>
                <a:solidFill>
                  <a:srgbClr val="58457E"/>
                </a:solidFill>
              </a:defRPr>
            </a:lvl9pPr>
          </a:lstStyle>
          <a:p>
            <a:endParaRPr/>
          </a:p>
        </p:txBody>
      </p:sp>
    </p:spTree>
    <p:extLst>
      <p:ext uri="{BB962C8B-B14F-4D97-AF65-F5344CB8AC3E}">
        <p14:creationId xmlns:p14="http://schemas.microsoft.com/office/powerpoint/2010/main" val="4086580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7"/>
        <p:cNvGrpSpPr/>
        <p:nvPr/>
      </p:nvGrpSpPr>
      <p:grpSpPr>
        <a:xfrm>
          <a:off x="0" y="0"/>
          <a:ext cx="0" cy="0"/>
          <a:chOff x="0" y="0"/>
          <a:chExt cx="0" cy="0"/>
        </a:xfrm>
      </p:grpSpPr>
      <p:pic>
        <p:nvPicPr>
          <p:cNvPr id="28" name="Google Shape;28;p5"/>
          <p:cNvPicPr preferRelativeResize="0"/>
          <p:nvPr/>
        </p:nvPicPr>
        <p:blipFill rotWithShape="1">
          <a:blip r:embed="rId2">
            <a:alphaModFix/>
          </a:blip>
          <a:srcRect l="35777" t="20419" r="41268" b="-215"/>
          <a:stretch/>
        </p:blipFill>
        <p:spPr>
          <a:xfrm rot="-5400000" flipH="1">
            <a:off x="8923234" y="3576533"/>
            <a:ext cx="2219533" cy="4343400"/>
          </a:xfrm>
          <a:prstGeom prst="rect">
            <a:avLst/>
          </a:prstGeom>
          <a:noFill/>
          <a:ln>
            <a:noFill/>
          </a:ln>
        </p:spPr>
      </p:pic>
      <p:sp>
        <p:nvSpPr>
          <p:cNvPr id="29" name="Google Shape;29;p5"/>
          <p:cNvSpPr/>
          <p:nvPr/>
        </p:nvSpPr>
        <p:spPr>
          <a:xfrm>
            <a:off x="1635484" y="1968500"/>
            <a:ext cx="3988000" cy="3988000"/>
          </a:xfrm>
          <a:prstGeom prst="rect">
            <a:avLst/>
          </a:prstGeom>
          <a:solidFill>
            <a:srgbClr val="EEF5FF"/>
          </a:solidFill>
          <a:ln w="19050" cap="flat" cmpd="sng">
            <a:solidFill>
              <a:srgbClr val="4C57A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 name="Google Shape;30;p5"/>
          <p:cNvSpPr/>
          <p:nvPr/>
        </p:nvSpPr>
        <p:spPr>
          <a:xfrm>
            <a:off x="6568517" y="1968500"/>
            <a:ext cx="3988000" cy="3988000"/>
          </a:xfrm>
          <a:prstGeom prst="rect">
            <a:avLst/>
          </a:prstGeom>
          <a:solidFill>
            <a:srgbClr val="EEF5FF"/>
          </a:solidFill>
          <a:ln w="19050" cap="flat" cmpd="sng">
            <a:solidFill>
              <a:srgbClr val="4C57A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 name="Google Shape;31;p5"/>
          <p:cNvSpPr txBox="1">
            <a:spLocks noGrp="1"/>
          </p:cNvSpPr>
          <p:nvPr>
            <p:ph type="title"/>
          </p:nvPr>
        </p:nvSpPr>
        <p:spPr>
          <a:xfrm>
            <a:off x="950967" y="516100"/>
            <a:ext cx="10290400" cy="7636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4000"/>
            </a:lvl1pPr>
            <a:lvl2pPr lvl="1" rtl="0">
              <a:spcBef>
                <a:spcPts val="0"/>
              </a:spcBef>
              <a:spcAft>
                <a:spcPts val="0"/>
              </a:spcAft>
              <a:buClr>
                <a:srgbClr val="58457E"/>
              </a:buClr>
              <a:buSzPts val="2800"/>
              <a:buNone/>
              <a:defRPr>
                <a:solidFill>
                  <a:srgbClr val="58457E"/>
                </a:solidFill>
              </a:defRPr>
            </a:lvl2pPr>
            <a:lvl3pPr lvl="2" rtl="0">
              <a:spcBef>
                <a:spcPts val="0"/>
              </a:spcBef>
              <a:spcAft>
                <a:spcPts val="0"/>
              </a:spcAft>
              <a:buClr>
                <a:srgbClr val="58457E"/>
              </a:buClr>
              <a:buSzPts val="2800"/>
              <a:buNone/>
              <a:defRPr>
                <a:solidFill>
                  <a:srgbClr val="58457E"/>
                </a:solidFill>
              </a:defRPr>
            </a:lvl3pPr>
            <a:lvl4pPr lvl="3" rtl="0">
              <a:spcBef>
                <a:spcPts val="0"/>
              </a:spcBef>
              <a:spcAft>
                <a:spcPts val="0"/>
              </a:spcAft>
              <a:buClr>
                <a:srgbClr val="58457E"/>
              </a:buClr>
              <a:buSzPts val="2800"/>
              <a:buNone/>
              <a:defRPr>
                <a:solidFill>
                  <a:srgbClr val="58457E"/>
                </a:solidFill>
              </a:defRPr>
            </a:lvl4pPr>
            <a:lvl5pPr lvl="4" rtl="0">
              <a:spcBef>
                <a:spcPts val="0"/>
              </a:spcBef>
              <a:spcAft>
                <a:spcPts val="0"/>
              </a:spcAft>
              <a:buClr>
                <a:srgbClr val="58457E"/>
              </a:buClr>
              <a:buSzPts val="2800"/>
              <a:buNone/>
              <a:defRPr>
                <a:solidFill>
                  <a:srgbClr val="58457E"/>
                </a:solidFill>
              </a:defRPr>
            </a:lvl5pPr>
            <a:lvl6pPr lvl="5" rtl="0">
              <a:spcBef>
                <a:spcPts val="0"/>
              </a:spcBef>
              <a:spcAft>
                <a:spcPts val="0"/>
              </a:spcAft>
              <a:buClr>
                <a:srgbClr val="58457E"/>
              </a:buClr>
              <a:buSzPts val="2800"/>
              <a:buNone/>
              <a:defRPr>
                <a:solidFill>
                  <a:srgbClr val="58457E"/>
                </a:solidFill>
              </a:defRPr>
            </a:lvl6pPr>
            <a:lvl7pPr lvl="6" rtl="0">
              <a:spcBef>
                <a:spcPts val="0"/>
              </a:spcBef>
              <a:spcAft>
                <a:spcPts val="0"/>
              </a:spcAft>
              <a:buClr>
                <a:srgbClr val="58457E"/>
              </a:buClr>
              <a:buSzPts val="2800"/>
              <a:buNone/>
              <a:defRPr>
                <a:solidFill>
                  <a:srgbClr val="58457E"/>
                </a:solidFill>
              </a:defRPr>
            </a:lvl7pPr>
            <a:lvl8pPr lvl="7" rtl="0">
              <a:spcBef>
                <a:spcPts val="0"/>
              </a:spcBef>
              <a:spcAft>
                <a:spcPts val="0"/>
              </a:spcAft>
              <a:buClr>
                <a:srgbClr val="58457E"/>
              </a:buClr>
              <a:buSzPts val="2800"/>
              <a:buNone/>
              <a:defRPr>
                <a:solidFill>
                  <a:srgbClr val="58457E"/>
                </a:solidFill>
              </a:defRPr>
            </a:lvl8pPr>
            <a:lvl9pPr lvl="8" rtl="0">
              <a:spcBef>
                <a:spcPts val="0"/>
              </a:spcBef>
              <a:spcAft>
                <a:spcPts val="0"/>
              </a:spcAft>
              <a:buClr>
                <a:srgbClr val="58457E"/>
              </a:buClr>
              <a:buSzPts val="2800"/>
              <a:buNone/>
              <a:defRPr>
                <a:solidFill>
                  <a:srgbClr val="58457E"/>
                </a:solidFill>
              </a:defRPr>
            </a:lvl9pPr>
          </a:lstStyle>
          <a:p>
            <a:endParaRPr/>
          </a:p>
        </p:txBody>
      </p:sp>
      <p:sp>
        <p:nvSpPr>
          <p:cNvPr id="32" name="Google Shape;32;p5"/>
          <p:cNvSpPr txBox="1">
            <a:spLocks noGrp="1"/>
          </p:cNvSpPr>
          <p:nvPr>
            <p:ph type="body" idx="1"/>
          </p:nvPr>
        </p:nvSpPr>
        <p:spPr>
          <a:xfrm>
            <a:off x="1928043" y="2679767"/>
            <a:ext cx="3337200" cy="3098800"/>
          </a:xfrm>
          <a:prstGeom prst="rect">
            <a:avLst/>
          </a:prstGeom>
        </p:spPr>
        <p:txBody>
          <a:bodyPr spcFirstLastPara="1" wrap="square" lIns="91425" tIns="91425" rIns="91425" bIns="91425" anchor="t" anchorCtr="0">
            <a:normAutofit/>
          </a:bodyPr>
          <a:lstStyle>
            <a:lvl1pPr marL="609585" lvl="0" indent="-423323" rtl="0">
              <a:lnSpc>
                <a:spcPct val="100000"/>
              </a:lnSpc>
              <a:spcBef>
                <a:spcPts val="0"/>
              </a:spcBef>
              <a:spcAft>
                <a:spcPts val="0"/>
              </a:spcAft>
              <a:buSzPts val="1400"/>
              <a:buChar char="●"/>
              <a:defRPr sz="1867"/>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endParaRPr/>
          </a:p>
        </p:txBody>
      </p:sp>
      <p:sp>
        <p:nvSpPr>
          <p:cNvPr id="33" name="Google Shape;33;p5"/>
          <p:cNvSpPr txBox="1">
            <a:spLocks noGrp="1"/>
          </p:cNvSpPr>
          <p:nvPr>
            <p:ph type="body" idx="2"/>
          </p:nvPr>
        </p:nvSpPr>
        <p:spPr>
          <a:xfrm>
            <a:off x="6892124" y="2679764"/>
            <a:ext cx="3340800" cy="3098800"/>
          </a:xfrm>
          <a:prstGeom prst="rect">
            <a:avLst/>
          </a:prstGeom>
        </p:spPr>
        <p:txBody>
          <a:bodyPr spcFirstLastPara="1" wrap="square" lIns="91425" tIns="91425" rIns="91425" bIns="91425" anchor="t" anchorCtr="0">
            <a:normAutofit/>
          </a:bodyPr>
          <a:lstStyle>
            <a:lvl1pPr marL="609585" lvl="0" indent="-423323" rtl="0">
              <a:lnSpc>
                <a:spcPct val="100000"/>
              </a:lnSpc>
              <a:spcBef>
                <a:spcPts val="0"/>
              </a:spcBef>
              <a:spcAft>
                <a:spcPts val="0"/>
              </a:spcAft>
              <a:buSzPts val="1400"/>
              <a:buChar char="●"/>
              <a:defRPr sz="1867"/>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endParaRPr/>
          </a:p>
        </p:txBody>
      </p:sp>
      <p:sp>
        <p:nvSpPr>
          <p:cNvPr id="34" name="Google Shape;34;p5"/>
          <p:cNvSpPr txBox="1">
            <a:spLocks noGrp="1"/>
          </p:cNvSpPr>
          <p:nvPr>
            <p:ph type="title" idx="3"/>
          </p:nvPr>
        </p:nvSpPr>
        <p:spPr>
          <a:xfrm>
            <a:off x="2029643" y="1997833"/>
            <a:ext cx="3337200" cy="708800"/>
          </a:xfrm>
          <a:prstGeom prst="rect">
            <a:avLst/>
          </a:prstGeom>
        </p:spPr>
        <p:txBody>
          <a:bodyPr spcFirstLastPara="1" wrap="square" lIns="91425" tIns="91425" rIns="91425" bIns="91425" anchor="b" anchorCtr="0">
            <a:normAutofit/>
          </a:bodyPr>
          <a:lstStyle>
            <a:lvl1pPr lvl="0" rtl="0">
              <a:spcBef>
                <a:spcPts val="0"/>
              </a:spcBef>
              <a:spcAft>
                <a:spcPts val="0"/>
              </a:spcAft>
              <a:buSzPts val="2000"/>
              <a:buNone/>
              <a:defRPr sz="2400"/>
            </a:lvl1pPr>
            <a:lvl2pPr lvl="1" rtl="0">
              <a:spcBef>
                <a:spcPts val="0"/>
              </a:spcBef>
              <a:spcAft>
                <a:spcPts val="0"/>
              </a:spcAft>
              <a:buClr>
                <a:srgbClr val="58457E"/>
              </a:buClr>
              <a:buSzPts val="2000"/>
              <a:buNone/>
              <a:defRPr sz="2667">
                <a:solidFill>
                  <a:srgbClr val="58457E"/>
                </a:solidFill>
              </a:defRPr>
            </a:lvl2pPr>
            <a:lvl3pPr lvl="2" rtl="0">
              <a:spcBef>
                <a:spcPts val="0"/>
              </a:spcBef>
              <a:spcAft>
                <a:spcPts val="0"/>
              </a:spcAft>
              <a:buClr>
                <a:srgbClr val="58457E"/>
              </a:buClr>
              <a:buSzPts val="2000"/>
              <a:buNone/>
              <a:defRPr sz="2667">
                <a:solidFill>
                  <a:srgbClr val="58457E"/>
                </a:solidFill>
              </a:defRPr>
            </a:lvl3pPr>
            <a:lvl4pPr lvl="3" rtl="0">
              <a:spcBef>
                <a:spcPts val="0"/>
              </a:spcBef>
              <a:spcAft>
                <a:spcPts val="0"/>
              </a:spcAft>
              <a:buClr>
                <a:srgbClr val="58457E"/>
              </a:buClr>
              <a:buSzPts val="2000"/>
              <a:buNone/>
              <a:defRPr sz="2667">
                <a:solidFill>
                  <a:srgbClr val="58457E"/>
                </a:solidFill>
              </a:defRPr>
            </a:lvl4pPr>
            <a:lvl5pPr lvl="4" rtl="0">
              <a:spcBef>
                <a:spcPts val="0"/>
              </a:spcBef>
              <a:spcAft>
                <a:spcPts val="0"/>
              </a:spcAft>
              <a:buClr>
                <a:srgbClr val="58457E"/>
              </a:buClr>
              <a:buSzPts val="2000"/>
              <a:buNone/>
              <a:defRPr sz="2667">
                <a:solidFill>
                  <a:srgbClr val="58457E"/>
                </a:solidFill>
              </a:defRPr>
            </a:lvl5pPr>
            <a:lvl6pPr lvl="5" rtl="0">
              <a:spcBef>
                <a:spcPts val="0"/>
              </a:spcBef>
              <a:spcAft>
                <a:spcPts val="0"/>
              </a:spcAft>
              <a:buClr>
                <a:srgbClr val="58457E"/>
              </a:buClr>
              <a:buSzPts val="2000"/>
              <a:buNone/>
              <a:defRPr sz="2667">
                <a:solidFill>
                  <a:srgbClr val="58457E"/>
                </a:solidFill>
              </a:defRPr>
            </a:lvl6pPr>
            <a:lvl7pPr lvl="6" rtl="0">
              <a:spcBef>
                <a:spcPts val="0"/>
              </a:spcBef>
              <a:spcAft>
                <a:spcPts val="0"/>
              </a:spcAft>
              <a:buClr>
                <a:srgbClr val="58457E"/>
              </a:buClr>
              <a:buSzPts val="2000"/>
              <a:buNone/>
              <a:defRPr sz="2667">
                <a:solidFill>
                  <a:srgbClr val="58457E"/>
                </a:solidFill>
              </a:defRPr>
            </a:lvl7pPr>
            <a:lvl8pPr lvl="7" rtl="0">
              <a:spcBef>
                <a:spcPts val="0"/>
              </a:spcBef>
              <a:spcAft>
                <a:spcPts val="0"/>
              </a:spcAft>
              <a:buClr>
                <a:srgbClr val="58457E"/>
              </a:buClr>
              <a:buSzPts val="2000"/>
              <a:buNone/>
              <a:defRPr sz="2667">
                <a:solidFill>
                  <a:srgbClr val="58457E"/>
                </a:solidFill>
              </a:defRPr>
            </a:lvl8pPr>
            <a:lvl9pPr lvl="8" rtl="0">
              <a:spcBef>
                <a:spcPts val="0"/>
              </a:spcBef>
              <a:spcAft>
                <a:spcPts val="0"/>
              </a:spcAft>
              <a:buClr>
                <a:srgbClr val="58457E"/>
              </a:buClr>
              <a:buSzPts val="2000"/>
              <a:buNone/>
              <a:defRPr sz="2667">
                <a:solidFill>
                  <a:srgbClr val="58457E"/>
                </a:solidFill>
              </a:defRPr>
            </a:lvl9pPr>
          </a:lstStyle>
          <a:p>
            <a:endParaRPr/>
          </a:p>
        </p:txBody>
      </p:sp>
      <p:sp>
        <p:nvSpPr>
          <p:cNvPr id="35" name="Google Shape;35;p5"/>
          <p:cNvSpPr txBox="1">
            <a:spLocks noGrp="1"/>
          </p:cNvSpPr>
          <p:nvPr>
            <p:ph type="title" idx="4"/>
          </p:nvPr>
        </p:nvSpPr>
        <p:spPr>
          <a:xfrm>
            <a:off x="6993724" y="1997848"/>
            <a:ext cx="3340800" cy="708800"/>
          </a:xfrm>
          <a:prstGeom prst="rect">
            <a:avLst/>
          </a:prstGeom>
        </p:spPr>
        <p:txBody>
          <a:bodyPr spcFirstLastPara="1" wrap="square" lIns="91425" tIns="91425" rIns="91425" bIns="91425" anchor="b" anchorCtr="0">
            <a:normAutofit/>
          </a:bodyPr>
          <a:lstStyle>
            <a:lvl1pPr lvl="0" rtl="0">
              <a:spcBef>
                <a:spcPts val="0"/>
              </a:spcBef>
              <a:spcAft>
                <a:spcPts val="0"/>
              </a:spcAft>
              <a:buSzPts val="2000"/>
              <a:buNone/>
              <a:defRPr sz="2400"/>
            </a:lvl1pPr>
            <a:lvl2pPr lvl="1" rtl="0">
              <a:spcBef>
                <a:spcPts val="0"/>
              </a:spcBef>
              <a:spcAft>
                <a:spcPts val="0"/>
              </a:spcAft>
              <a:buClr>
                <a:srgbClr val="58457E"/>
              </a:buClr>
              <a:buSzPts val="2000"/>
              <a:buNone/>
              <a:defRPr sz="2667">
                <a:solidFill>
                  <a:srgbClr val="58457E"/>
                </a:solidFill>
              </a:defRPr>
            </a:lvl2pPr>
            <a:lvl3pPr lvl="2" rtl="0">
              <a:spcBef>
                <a:spcPts val="0"/>
              </a:spcBef>
              <a:spcAft>
                <a:spcPts val="0"/>
              </a:spcAft>
              <a:buClr>
                <a:srgbClr val="58457E"/>
              </a:buClr>
              <a:buSzPts val="2000"/>
              <a:buNone/>
              <a:defRPr sz="2667">
                <a:solidFill>
                  <a:srgbClr val="58457E"/>
                </a:solidFill>
              </a:defRPr>
            </a:lvl3pPr>
            <a:lvl4pPr lvl="3" rtl="0">
              <a:spcBef>
                <a:spcPts val="0"/>
              </a:spcBef>
              <a:spcAft>
                <a:spcPts val="0"/>
              </a:spcAft>
              <a:buClr>
                <a:srgbClr val="58457E"/>
              </a:buClr>
              <a:buSzPts val="2000"/>
              <a:buNone/>
              <a:defRPr sz="2667">
                <a:solidFill>
                  <a:srgbClr val="58457E"/>
                </a:solidFill>
              </a:defRPr>
            </a:lvl4pPr>
            <a:lvl5pPr lvl="4" rtl="0">
              <a:spcBef>
                <a:spcPts val="0"/>
              </a:spcBef>
              <a:spcAft>
                <a:spcPts val="0"/>
              </a:spcAft>
              <a:buClr>
                <a:srgbClr val="58457E"/>
              </a:buClr>
              <a:buSzPts val="2000"/>
              <a:buNone/>
              <a:defRPr sz="2667">
                <a:solidFill>
                  <a:srgbClr val="58457E"/>
                </a:solidFill>
              </a:defRPr>
            </a:lvl5pPr>
            <a:lvl6pPr lvl="5" rtl="0">
              <a:spcBef>
                <a:spcPts val="0"/>
              </a:spcBef>
              <a:spcAft>
                <a:spcPts val="0"/>
              </a:spcAft>
              <a:buClr>
                <a:srgbClr val="58457E"/>
              </a:buClr>
              <a:buSzPts val="2000"/>
              <a:buNone/>
              <a:defRPr sz="2667">
                <a:solidFill>
                  <a:srgbClr val="58457E"/>
                </a:solidFill>
              </a:defRPr>
            </a:lvl6pPr>
            <a:lvl7pPr lvl="6" rtl="0">
              <a:spcBef>
                <a:spcPts val="0"/>
              </a:spcBef>
              <a:spcAft>
                <a:spcPts val="0"/>
              </a:spcAft>
              <a:buClr>
                <a:srgbClr val="58457E"/>
              </a:buClr>
              <a:buSzPts val="2000"/>
              <a:buNone/>
              <a:defRPr sz="2667">
                <a:solidFill>
                  <a:srgbClr val="58457E"/>
                </a:solidFill>
              </a:defRPr>
            </a:lvl7pPr>
            <a:lvl8pPr lvl="7" rtl="0">
              <a:spcBef>
                <a:spcPts val="0"/>
              </a:spcBef>
              <a:spcAft>
                <a:spcPts val="0"/>
              </a:spcAft>
              <a:buClr>
                <a:srgbClr val="58457E"/>
              </a:buClr>
              <a:buSzPts val="2000"/>
              <a:buNone/>
              <a:defRPr sz="2667">
                <a:solidFill>
                  <a:srgbClr val="58457E"/>
                </a:solidFill>
              </a:defRPr>
            </a:lvl8pPr>
            <a:lvl9pPr lvl="8" rtl="0">
              <a:spcBef>
                <a:spcPts val="0"/>
              </a:spcBef>
              <a:spcAft>
                <a:spcPts val="0"/>
              </a:spcAft>
              <a:buClr>
                <a:srgbClr val="58457E"/>
              </a:buClr>
              <a:buSzPts val="2000"/>
              <a:buNone/>
              <a:defRPr sz="2667">
                <a:solidFill>
                  <a:srgbClr val="58457E"/>
                </a:solidFill>
              </a:defRPr>
            </a:lvl9pPr>
          </a:lstStyle>
          <a:p>
            <a:endParaRPr/>
          </a:p>
        </p:txBody>
      </p:sp>
      <p:pic>
        <p:nvPicPr>
          <p:cNvPr id="36" name="Google Shape;36;p5"/>
          <p:cNvPicPr preferRelativeResize="0"/>
          <p:nvPr/>
        </p:nvPicPr>
        <p:blipFill rotWithShape="1">
          <a:blip r:embed="rId3">
            <a:alphaModFix amt="67000"/>
          </a:blip>
          <a:srcRect l="22981" t="56990" r="63791" b="-11884"/>
          <a:stretch/>
        </p:blipFill>
        <p:spPr>
          <a:xfrm rot="-10799989">
            <a:off x="-12698" y="2"/>
            <a:ext cx="1256732" cy="2933697"/>
          </a:xfrm>
          <a:prstGeom prst="rect">
            <a:avLst/>
          </a:prstGeom>
          <a:noFill/>
          <a:ln>
            <a:noFill/>
          </a:ln>
        </p:spPr>
      </p:pic>
    </p:spTree>
    <p:extLst>
      <p:ext uri="{BB962C8B-B14F-4D97-AF65-F5344CB8AC3E}">
        <p14:creationId xmlns:p14="http://schemas.microsoft.com/office/powerpoint/2010/main" val="14671775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9"/>
        <p:cNvGrpSpPr/>
        <p:nvPr/>
      </p:nvGrpSpPr>
      <p:grpSpPr>
        <a:xfrm>
          <a:off x="0" y="0"/>
          <a:ext cx="0" cy="0"/>
          <a:chOff x="0" y="0"/>
          <a:chExt cx="0" cy="0"/>
        </a:xfrm>
      </p:grpSpPr>
      <p:sp>
        <p:nvSpPr>
          <p:cNvPr id="40" name="Google Shape;40;p7"/>
          <p:cNvSpPr/>
          <p:nvPr/>
        </p:nvSpPr>
        <p:spPr>
          <a:xfrm>
            <a:off x="1612800" y="469900"/>
            <a:ext cx="8966400" cy="5918000"/>
          </a:xfrm>
          <a:prstGeom prst="rect">
            <a:avLst/>
          </a:prstGeom>
          <a:solidFill>
            <a:srgbClr val="EEF5FF"/>
          </a:solidFill>
          <a:ln w="19050" cap="flat" cmpd="sng">
            <a:solidFill>
              <a:srgbClr val="4C57A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 name="Google Shape;41;p7"/>
          <p:cNvSpPr txBox="1">
            <a:spLocks noGrp="1"/>
          </p:cNvSpPr>
          <p:nvPr>
            <p:ph type="body" idx="1"/>
          </p:nvPr>
        </p:nvSpPr>
        <p:spPr>
          <a:xfrm>
            <a:off x="2050200" y="2222767"/>
            <a:ext cx="8091600" cy="3365200"/>
          </a:xfrm>
          <a:prstGeom prst="rect">
            <a:avLst/>
          </a:prstGeom>
        </p:spPr>
        <p:txBody>
          <a:bodyPr spcFirstLastPara="1" wrap="square" lIns="91425" tIns="91425" rIns="91425" bIns="91425" anchor="t" anchorCtr="0">
            <a:normAutofit/>
          </a:bodyPr>
          <a:lstStyle>
            <a:lvl1pPr marL="609585" lvl="0" indent="-457189" rtl="0">
              <a:spcBef>
                <a:spcPts val="0"/>
              </a:spcBef>
              <a:spcAft>
                <a:spcPts val="0"/>
              </a:spcAft>
              <a:buClr>
                <a:schemeClr val="accent2"/>
              </a:buClr>
              <a:buSzPts val="1800"/>
              <a:buChar char="●"/>
              <a:defRPr sz="2133"/>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endParaRPr/>
          </a:p>
        </p:txBody>
      </p:sp>
      <p:sp>
        <p:nvSpPr>
          <p:cNvPr id="42" name="Google Shape;42;p7"/>
          <p:cNvSpPr txBox="1">
            <a:spLocks noGrp="1"/>
          </p:cNvSpPr>
          <p:nvPr>
            <p:ph type="title"/>
          </p:nvPr>
        </p:nvSpPr>
        <p:spPr>
          <a:xfrm>
            <a:off x="1612800" y="516100"/>
            <a:ext cx="8966400" cy="7636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4000"/>
            </a:lvl1pPr>
            <a:lvl2pPr lvl="1" rtl="0">
              <a:spcBef>
                <a:spcPts val="0"/>
              </a:spcBef>
              <a:spcAft>
                <a:spcPts val="0"/>
              </a:spcAft>
              <a:buClr>
                <a:srgbClr val="58457E"/>
              </a:buClr>
              <a:buSzPts val="2800"/>
              <a:buNone/>
              <a:defRPr>
                <a:solidFill>
                  <a:srgbClr val="58457E"/>
                </a:solidFill>
              </a:defRPr>
            </a:lvl2pPr>
            <a:lvl3pPr lvl="2" rtl="0">
              <a:spcBef>
                <a:spcPts val="0"/>
              </a:spcBef>
              <a:spcAft>
                <a:spcPts val="0"/>
              </a:spcAft>
              <a:buClr>
                <a:srgbClr val="58457E"/>
              </a:buClr>
              <a:buSzPts val="2800"/>
              <a:buNone/>
              <a:defRPr>
                <a:solidFill>
                  <a:srgbClr val="58457E"/>
                </a:solidFill>
              </a:defRPr>
            </a:lvl3pPr>
            <a:lvl4pPr lvl="3" rtl="0">
              <a:spcBef>
                <a:spcPts val="0"/>
              </a:spcBef>
              <a:spcAft>
                <a:spcPts val="0"/>
              </a:spcAft>
              <a:buClr>
                <a:srgbClr val="58457E"/>
              </a:buClr>
              <a:buSzPts val="2800"/>
              <a:buNone/>
              <a:defRPr>
                <a:solidFill>
                  <a:srgbClr val="58457E"/>
                </a:solidFill>
              </a:defRPr>
            </a:lvl4pPr>
            <a:lvl5pPr lvl="4" rtl="0">
              <a:spcBef>
                <a:spcPts val="0"/>
              </a:spcBef>
              <a:spcAft>
                <a:spcPts val="0"/>
              </a:spcAft>
              <a:buClr>
                <a:srgbClr val="58457E"/>
              </a:buClr>
              <a:buSzPts val="2800"/>
              <a:buNone/>
              <a:defRPr>
                <a:solidFill>
                  <a:srgbClr val="58457E"/>
                </a:solidFill>
              </a:defRPr>
            </a:lvl5pPr>
            <a:lvl6pPr lvl="5" rtl="0">
              <a:spcBef>
                <a:spcPts val="0"/>
              </a:spcBef>
              <a:spcAft>
                <a:spcPts val="0"/>
              </a:spcAft>
              <a:buClr>
                <a:srgbClr val="58457E"/>
              </a:buClr>
              <a:buSzPts val="2800"/>
              <a:buNone/>
              <a:defRPr>
                <a:solidFill>
                  <a:srgbClr val="58457E"/>
                </a:solidFill>
              </a:defRPr>
            </a:lvl6pPr>
            <a:lvl7pPr lvl="6" rtl="0">
              <a:spcBef>
                <a:spcPts val="0"/>
              </a:spcBef>
              <a:spcAft>
                <a:spcPts val="0"/>
              </a:spcAft>
              <a:buClr>
                <a:srgbClr val="58457E"/>
              </a:buClr>
              <a:buSzPts val="2800"/>
              <a:buNone/>
              <a:defRPr>
                <a:solidFill>
                  <a:srgbClr val="58457E"/>
                </a:solidFill>
              </a:defRPr>
            </a:lvl7pPr>
            <a:lvl8pPr lvl="7" rtl="0">
              <a:spcBef>
                <a:spcPts val="0"/>
              </a:spcBef>
              <a:spcAft>
                <a:spcPts val="0"/>
              </a:spcAft>
              <a:buClr>
                <a:srgbClr val="58457E"/>
              </a:buClr>
              <a:buSzPts val="2800"/>
              <a:buNone/>
              <a:defRPr>
                <a:solidFill>
                  <a:srgbClr val="58457E"/>
                </a:solidFill>
              </a:defRPr>
            </a:lvl8pPr>
            <a:lvl9pPr lvl="8" rtl="0">
              <a:spcBef>
                <a:spcPts val="0"/>
              </a:spcBef>
              <a:spcAft>
                <a:spcPts val="0"/>
              </a:spcAft>
              <a:buClr>
                <a:srgbClr val="58457E"/>
              </a:buClr>
              <a:buSzPts val="2800"/>
              <a:buNone/>
              <a:defRPr>
                <a:solidFill>
                  <a:srgbClr val="58457E"/>
                </a:solidFill>
              </a:defRPr>
            </a:lvl9pPr>
          </a:lstStyle>
          <a:p>
            <a:endParaRPr/>
          </a:p>
        </p:txBody>
      </p:sp>
      <p:pic>
        <p:nvPicPr>
          <p:cNvPr id="43" name="Google Shape;43;p7"/>
          <p:cNvPicPr preferRelativeResize="0"/>
          <p:nvPr/>
        </p:nvPicPr>
        <p:blipFill rotWithShape="1">
          <a:blip r:embed="rId2">
            <a:alphaModFix/>
          </a:blip>
          <a:srcRect l="30779" t="210" r="51267" b="-209"/>
          <a:stretch/>
        </p:blipFill>
        <p:spPr>
          <a:xfrm>
            <a:off x="10003201" y="-2567"/>
            <a:ext cx="2188801" cy="6862933"/>
          </a:xfrm>
          <a:prstGeom prst="rect">
            <a:avLst/>
          </a:prstGeom>
          <a:noFill/>
          <a:ln>
            <a:noFill/>
          </a:ln>
        </p:spPr>
      </p:pic>
      <p:pic>
        <p:nvPicPr>
          <p:cNvPr id="44" name="Google Shape;44;p7"/>
          <p:cNvPicPr preferRelativeResize="0"/>
          <p:nvPr/>
        </p:nvPicPr>
        <p:blipFill rotWithShape="1">
          <a:blip r:embed="rId2">
            <a:alphaModFix/>
          </a:blip>
          <a:srcRect l="30778" t="21162" r="49482" b="-213"/>
          <a:stretch/>
        </p:blipFill>
        <p:spPr>
          <a:xfrm rot="10800000">
            <a:off x="2" y="-2566"/>
            <a:ext cx="1871265" cy="4218767"/>
          </a:xfrm>
          <a:prstGeom prst="rect">
            <a:avLst/>
          </a:prstGeom>
          <a:noFill/>
          <a:ln>
            <a:noFill/>
          </a:ln>
        </p:spPr>
      </p:pic>
      <p:pic>
        <p:nvPicPr>
          <p:cNvPr id="45" name="Google Shape;45;p7"/>
          <p:cNvPicPr preferRelativeResize="0"/>
          <p:nvPr/>
        </p:nvPicPr>
        <p:blipFill rotWithShape="1">
          <a:blip r:embed="rId2">
            <a:alphaModFix/>
          </a:blip>
          <a:srcRect l="30778" t="210" r="46267" b="94385"/>
          <a:stretch/>
        </p:blipFill>
        <p:spPr>
          <a:xfrm rot="10800000">
            <a:off x="-4400" y="6400801"/>
            <a:ext cx="3641501" cy="482601"/>
          </a:xfrm>
          <a:prstGeom prst="rect">
            <a:avLst/>
          </a:prstGeom>
          <a:noFill/>
          <a:ln>
            <a:noFill/>
          </a:ln>
        </p:spPr>
      </p:pic>
    </p:spTree>
    <p:extLst>
      <p:ext uri="{BB962C8B-B14F-4D97-AF65-F5344CB8AC3E}">
        <p14:creationId xmlns:p14="http://schemas.microsoft.com/office/powerpoint/2010/main" val="3531065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6"/>
        <p:cNvGrpSpPr/>
        <p:nvPr/>
      </p:nvGrpSpPr>
      <p:grpSpPr>
        <a:xfrm>
          <a:off x="0" y="0"/>
          <a:ext cx="0" cy="0"/>
          <a:chOff x="0" y="0"/>
          <a:chExt cx="0" cy="0"/>
        </a:xfrm>
      </p:grpSpPr>
      <p:sp>
        <p:nvSpPr>
          <p:cNvPr id="47" name="Google Shape;47;p8"/>
          <p:cNvSpPr txBox="1">
            <a:spLocks noGrp="1"/>
          </p:cNvSpPr>
          <p:nvPr>
            <p:ph type="title"/>
          </p:nvPr>
        </p:nvSpPr>
        <p:spPr>
          <a:xfrm>
            <a:off x="2947300" y="1995200"/>
            <a:ext cx="6274800" cy="2867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4800"/>
              <a:buNone/>
              <a:defRPr sz="10000">
                <a:solidFill>
                  <a:schemeClr val="accent6"/>
                </a:solidFill>
              </a:defRPr>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pic>
        <p:nvPicPr>
          <p:cNvPr id="48" name="Google Shape;48;p8"/>
          <p:cNvPicPr preferRelativeResize="0"/>
          <p:nvPr/>
        </p:nvPicPr>
        <p:blipFill rotWithShape="1">
          <a:blip r:embed="rId2">
            <a:alphaModFix/>
          </a:blip>
          <a:srcRect l="35777" t="20419" r="41268" b="-215"/>
          <a:stretch/>
        </p:blipFill>
        <p:spPr>
          <a:xfrm rot="-5400000" flipH="1">
            <a:off x="9383769" y="4037066"/>
            <a:ext cx="1908065" cy="3733801"/>
          </a:xfrm>
          <a:prstGeom prst="rect">
            <a:avLst/>
          </a:prstGeom>
          <a:noFill/>
          <a:ln>
            <a:noFill/>
          </a:ln>
        </p:spPr>
      </p:pic>
      <p:pic>
        <p:nvPicPr>
          <p:cNvPr id="49" name="Google Shape;49;p8"/>
          <p:cNvPicPr preferRelativeResize="0"/>
          <p:nvPr/>
        </p:nvPicPr>
        <p:blipFill rotWithShape="1">
          <a:blip r:embed="rId3">
            <a:alphaModFix amt="81000"/>
          </a:blip>
          <a:srcRect l="17991" t="15717" r="42275" b="2119"/>
          <a:stretch/>
        </p:blipFill>
        <p:spPr>
          <a:xfrm rot="-5400000">
            <a:off x="250284" y="-250282"/>
            <a:ext cx="3068133" cy="3568700"/>
          </a:xfrm>
          <a:prstGeom prst="rect">
            <a:avLst/>
          </a:prstGeom>
          <a:noFill/>
          <a:ln>
            <a:noFill/>
          </a:ln>
        </p:spPr>
      </p:pic>
    </p:spTree>
    <p:extLst>
      <p:ext uri="{BB962C8B-B14F-4D97-AF65-F5344CB8AC3E}">
        <p14:creationId xmlns:p14="http://schemas.microsoft.com/office/powerpoint/2010/main" val="1945580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6079229" y="1863533"/>
            <a:ext cx="4789600" cy="932800"/>
          </a:xfrm>
          <a:prstGeom prst="rect">
            <a:avLst/>
          </a:prstGeom>
        </p:spPr>
        <p:txBody>
          <a:bodyPr spcFirstLastPara="1" wrap="square" lIns="91425" tIns="91425" rIns="91425" bIns="91425" anchor="b" anchorCtr="0">
            <a:normAutofit/>
          </a:bodyPr>
          <a:lstStyle>
            <a:lvl1pPr lvl="0" algn="l" rtl="0">
              <a:spcBef>
                <a:spcPts val="0"/>
              </a:spcBef>
              <a:spcAft>
                <a:spcPts val="0"/>
              </a:spcAft>
              <a:buClr>
                <a:schemeClr val="accent5"/>
              </a:buClr>
              <a:buSzPts val="4200"/>
              <a:buNone/>
              <a:defRPr sz="4000">
                <a:solidFill>
                  <a:schemeClr val="accent5"/>
                </a:solidFill>
              </a:defRPr>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52" name="Google Shape;52;p9"/>
          <p:cNvSpPr txBox="1">
            <a:spLocks noGrp="1"/>
          </p:cNvSpPr>
          <p:nvPr>
            <p:ph type="subTitle" idx="1"/>
          </p:nvPr>
        </p:nvSpPr>
        <p:spPr>
          <a:xfrm>
            <a:off x="6079229" y="3116467"/>
            <a:ext cx="4789600" cy="18548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accent4"/>
              </a:buClr>
              <a:buSzPts val="2100"/>
              <a:buNone/>
              <a:defRPr sz="2133">
                <a:solidFill>
                  <a:schemeClr val="accent4"/>
                </a:solidFill>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pic>
        <p:nvPicPr>
          <p:cNvPr id="53" name="Google Shape;53;p9"/>
          <p:cNvPicPr preferRelativeResize="0"/>
          <p:nvPr/>
        </p:nvPicPr>
        <p:blipFill rotWithShape="1">
          <a:blip r:embed="rId2">
            <a:alphaModFix amt="81000"/>
          </a:blip>
          <a:srcRect l="18973" t="7771" r="68774" b="49970"/>
          <a:stretch/>
        </p:blipFill>
        <p:spPr>
          <a:xfrm rot="41" flipH="1">
            <a:off x="10589435" y="10"/>
            <a:ext cx="1602567" cy="3230180"/>
          </a:xfrm>
          <a:prstGeom prst="rect">
            <a:avLst/>
          </a:prstGeom>
          <a:noFill/>
          <a:ln>
            <a:noFill/>
          </a:ln>
        </p:spPr>
      </p:pic>
      <p:pic>
        <p:nvPicPr>
          <p:cNvPr id="54" name="Google Shape;54;p9"/>
          <p:cNvPicPr preferRelativeResize="0"/>
          <p:nvPr/>
        </p:nvPicPr>
        <p:blipFill rotWithShape="1">
          <a:blip r:embed="rId3">
            <a:alphaModFix amt="90000"/>
          </a:blip>
          <a:srcRect l="80911" t="21033" r="2055" b="9343"/>
          <a:stretch/>
        </p:blipFill>
        <p:spPr>
          <a:xfrm rot="-5399992">
            <a:off x="1044202" y="4206502"/>
            <a:ext cx="1607301" cy="3695697"/>
          </a:xfrm>
          <a:prstGeom prst="rect">
            <a:avLst/>
          </a:prstGeom>
          <a:noFill/>
          <a:ln>
            <a:noFill/>
          </a:ln>
        </p:spPr>
      </p:pic>
    </p:spTree>
    <p:extLst>
      <p:ext uri="{BB962C8B-B14F-4D97-AF65-F5344CB8AC3E}">
        <p14:creationId xmlns:p14="http://schemas.microsoft.com/office/powerpoint/2010/main" val="1205292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5"/>
        <p:cNvGrpSpPr/>
        <p:nvPr/>
      </p:nvGrpSpPr>
      <p:grpSpPr>
        <a:xfrm>
          <a:off x="0" y="0"/>
          <a:ext cx="0" cy="0"/>
          <a:chOff x="0" y="0"/>
          <a:chExt cx="0" cy="0"/>
        </a:xfrm>
      </p:grpSpPr>
      <p:sp>
        <p:nvSpPr>
          <p:cNvPr id="56" name="Google Shape;56;p10"/>
          <p:cNvSpPr txBox="1">
            <a:spLocks noGrp="1"/>
          </p:cNvSpPr>
          <p:nvPr>
            <p:ph type="title"/>
          </p:nvPr>
        </p:nvSpPr>
        <p:spPr>
          <a:xfrm>
            <a:off x="2762200" y="3898900"/>
            <a:ext cx="6667600" cy="1955600"/>
          </a:xfrm>
          <a:prstGeom prst="rect">
            <a:avLst/>
          </a:prstGeom>
          <a:solidFill>
            <a:schemeClr val="accent1"/>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rmAutofit/>
          </a:bodyPr>
          <a:lstStyle>
            <a:lvl1pPr lvl="0" algn="ctr" rtl="0">
              <a:spcBef>
                <a:spcPts val="0"/>
              </a:spcBef>
              <a:spcAft>
                <a:spcPts val="0"/>
              </a:spcAft>
              <a:buClr>
                <a:schemeClr val="accent5"/>
              </a:buClr>
              <a:buSzPts val="4200"/>
              <a:buNone/>
              <a:defRPr sz="4800">
                <a:solidFill>
                  <a:schemeClr val="accent5"/>
                </a:solidFill>
              </a:defRPr>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Tree>
    <p:extLst>
      <p:ext uri="{BB962C8B-B14F-4D97-AF65-F5344CB8AC3E}">
        <p14:creationId xmlns:p14="http://schemas.microsoft.com/office/powerpoint/2010/main" val="2273050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7"/>
        <p:cNvGrpSpPr/>
        <p:nvPr/>
      </p:nvGrpSpPr>
      <p:grpSpPr>
        <a:xfrm>
          <a:off x="0" y="0"/>
          <a:ext cx="0" cy="0"/>
          <a:chOff x="0" y="0"/>
          <a:chExt cx="0" cy="0"/>
        </a:xfrm>
      </p:grpSpPr>
      <p:pic>
        <p:nvPicPr>
          <p:cNvPr id="58" name="Google Shape;58;p11"/>
          <p:cNvPicPr preferRelativeResize="0"/>
          <p:nvPr/>
        </p:nvPicPr>
        <p:blipFill>
          <a:blip r:embed="rId2">
            <a:alphaModFix amt="79000"/>
          </a:blip>
          <a:stretch>
            <a:fillRect/>
          </a:stretch>
        </p:blipFill>
        <p:spPr>
          <a:xfrm rot="10800000" flipH="1">
            <a:off x="7188200" y="466900"/>
            <a:ext cx="4876800" cy="2743200"/>
          </a:xfrm>
          <a:prstGeom prst="rect">
            <a:avLst/>
          </a:prstGeom>
          <a:noFill/>
          <a:ln>
            <a:noFill/>
          </a:ln>
        </p:spPr>
      </p:pic>
      <p:pic>
        <p:nvPicPr>
          <p:cNvPr id="59" name="Google Shape;59;p11"/>
          <p:cNvPicPr preferRelativeResize="0"/>
          <p:nvPr/>
        </p:nvPicPr>
        <p:blipFill rotWithShape="1">
          <a:blip r:embed="rId3">
            <a:alphaModFix/>
          </a:blip>
          <a:srcRect l="35777" t="20419" r="41268" b="-215"/>
          <a:stretch/>
        </p:blipFill>
        <p:spPr>
          <a:xfrm rot="-5400000">
            <a:off x="7732769" y="2513066"/>
            <a:ext cx="1908065" cy="3733801"/>
          </a:xfrm>
          <a:prstGeom prst="rect">
            <a:avLst/>
          </a:prstGeom>
          <a:noFill/>
          <a:ln>
            <a:noFill/>
          </a:ln>
        </p:spPr>
      </p:pic>
      <p:pic>
        <p:nvPicPr>
          <p:cNvPr id="60" name="Google Shape;60;p11"/>
          <p:cNvPicPr preferRelativeResize="0"/>
          <p:nvPr/>
        </p:nvPicPr>
        <p:blipFill rotWithShape="1">
          <a:blip r:embed="rId2">
            <a:alphaModFix amt="81000"/>
          </a:blip>
          <a:srcRect l="17991" t="19839" r="42275" b="2115"/>
          <a:stretch/>
        </p:blipFill>
        <p:spPr>
          <a:xfrm rot="-5400000">
            <a:off x="2169017" y="1221882"/>
            <a:ext cx="4793268" cy="5295901"/>
          </a:xfrm>
          <a:prstGeom prst="rect">
            <a:avLst/>
          </a:prstGeom>
          <a:noFill/>
          <a:ln>
            <a:noFill/>
          </a:ln>
        </p:spPr>
      </p:pic>
      <p:sp>
        <p:nvSpPr>
          <p:cNvPr id="61" name="Google Shape;61;p11"/>
          <p:cNvSpPr txBox="1">
            <a:spLocks noGrp="1"/>
          </p:cNvSpPr>
          <p:nvPr>
            <p:ph type="title" hasCustomPrompt="1"/>
          </p:nvPr>
        </p:nvSpPr>
        <p:spPr>
          <a:xfrm>
            <a:off x="1651000" y="1474833"/>
            <a:ext cx="8890000" cy="2618000"/>
          </a:xfrm>
          <a:prstGeom prst="rect">
            <a:avLst/>
          </a:prstGeom>
          <a:solidFill>
            <a:schemeClr val="accent1"/>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rmAutofit/>
          </a:bodyPr>
          <a:lstStyle>
            <a:lvl1pPr lvl="0" algn="ctr">
              <a:spcBef>
                <a:spcPts val="0"/>
              </a:spcBef>
              <a:spcAft>
                <a:spcPts val="0"/>
              </a:spcAft>
              <a:buSzPts val="12000"/>
              <a:buNone/>
              <a:defRPr sz="12666"/>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62" name="Google Shape;62;p11"/>
          <p:cNvSpPr txBox="1">
            <a:spLocks noGrp="1"/>
          </p:cNvSpPr>
          <p:nvPr>
            <p:ph type="subTitle" idx="1"/>
          </p:nvPr>
        </p:nvSpPr>
        <p:spPr>
          <a:xfrm>
            <a:off x="1651000" y="4408567"/>
            <a:ext cx="8890000" cy="824000"/>
          </a:xfrm>
          <a:prstGeom prst="rect">
            <a:avLst/>
          </a:prstGeom>
          <a:ln w="19050" cap="flat" cmpd="sng">
            <a:solidFill>
              <a:schemeClr val="accent4"/>
            </a:solidFill>
            <a:prstDash val="solid"/>
            <a:round/>
            <a:headEnd type="none" w="sm" len="sm"/>
            <a:tailEnd type="none" w="sm" len="sm"/>
          </a:ln>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accent4"/>
              </a:buClr>
              <a:buSzPts val="2100"/>
              <a:buNone/>
              <a:defRPr sz="2000">
                <a:solidFill>
                  <a:schemeClr val="accent4"/>
                </a:solidFill>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Tree>
    <p:extLst>
      <p:ext uri="{BB962C8B-B14F-4D97-AF65-F5344CB8AC3E}">
        <p14:creationId xmlns:p14="http://schemas.microsoft.com/office/powerpoint/2010/main" val="1181997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EF5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58457E"/>
              </a:buClr>
              <a:buSzPts val="3000"/>
              <a:buFont typeface="Questrial"/>
              <a:buNone/>
              <a:defRPr sz="3000" b="1">
                <a:solidFill>
                  <a:srgbClr val="58457E"/>
                </a:solidFill>
                <a:latin typeface="Questrial"/>
                <a:ea typeface="Questrial"/>
                <a:cs typeface="Questrial"/>
                <a:sym typeface="Questria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rgbClr val="4C57A8"/>
              </a:buClr>
              <a:buSzPts val="1800"/>
              <a:buFont typeface="Libre Franklin"/>
              <a:buChar char="●"/>
              <a:defRPr sz="1800">
                <a:solidFill>
                  <a:srgbClr val="4C57A8"/>
                </a:solidFill>
                <a:latin typeface="Libre Franklin"/>
                <a:ea typeface="Libre Franklin"/>
                <a:cs typeface="Libre Franklin"/>
                <a:sym typeface="Libre Franklin"/>
              </a:defRPr>
            </a:lvl1pPr>
            <a:lvl2pPr marL="914400" lvl="1" indent="-317500">
              <a:lnSpc>
                <a:spcPct val="115000"/>
              </a:lnSpc>
              <a:spcBef>
                <a:spcPts val="0"/>
              </a:spcBef>
              <a:spcAft>
                <a:spcPts val="0"/>
              </a:spcAft>
              <a:buClr>
                <a:srgbClr val="4C57A8"/>
              </a:buClr>
              <a:buSzPts val="1400"/>
              <a:buFont typeface="Libre Franklin"/>
              <a:buChar char="○"/>
              <a:defRPr>
                <a:solidFill>
                  <a:srgbClr val="4C57A8"/>
                </a:solidFill>
                <a:latin typeface="Libre Franklin"/>
                <a:ea typeface="Libre Franklin"/>
                <a:cs typeface="Libre Franklin"/>
                <a:sym typeface="Libre Franklin"/>
              </a:defRPr>
            </a:lvl2pPr>
            <a:lvl3pPr marL="1371600" lvl="2" indent="-317500">
              <a:lnSpc>
                <a:spcPct val="115000"/>
              </a:lnSpc>
              <a:spcBef>
                <a:spcPts val="0"/>
              </a:spcBef>
              <a:spcAft>
                <a:spcPts val="0"/>
              </a:spcAft>
              <a:buClr>
                <a:srgbClr val="4C57A8"/>
              </a:buClr>
              <a:buSzPts val="1400"/>
              <a:buFont typeface="Libre Franklin"/>
              <a:buChar char="■"/>
              <a:defRPr>
                <a:solidFill>
                  <a:srgbClr val="4C57A8"/>
                </a:solidFill>
                <a:latin typeface="Libre Franklin"/>
                <a:ea typeface="Libre Franklin"/>
                <a:cs typeface="Libre Franklin"/>
                <a:sym typeface="Libre Franklin"/>
              </a:defRPr>
            </a:lvl3pPr>
            <a:lvl4pPr marL="1828800" lvl="3" indent="-317500">
              <a:lnSpc>
                <a:spcPct val="115000"/>
              </a:lnSpc>
              <a:spcBef>
                <a:spcPts val="0"/>
              </a:spcBef>
              <a:spcAft>
                <a:spcPts val="0"/>
              </a:spcAft>
              <a:buClr>
                <a:srgbClr val="4C57A8"/>
              </a:buClr>
              <a:buSzPts val="1400"/>
              <a:buFont typeface="Libre Franklin"/>
              <a:buChar char="●"/>
              <a:defRPr>
                <a:solidFill>
                  <a:srgbClr val="4C57A8"/>
                </a:solidFill>
                <a:latin typeface="Libre Franklin"/>
                <a:ea typeface="Libre Franklin"/>
                <a:cs typeface="Libre Franklin"/>
                <a:sym typeface="Libre Franklin"/>
              </a:defRPr>
            </a:lvl4pPr>
            <a:lvl5pPr marL="2286000" lvl="4" indent="-317500">
              <a:lnSpc>
                <a:spcPct val="115000"/>
              </a:lnSpc>
              <a:spcBef>
                <a:spcPts val="0"/>
              </a:spcBef>
              <a:spcAft>
                <a:spcPts val="0"/>
              </a:spcAft>
              <a:buClr>
                <a:srgbClr val="4C57A8"/>
              </a:buClr>
              <a:buSzPts val="1400"/>
              <a:buFont typeface="Libre Franklin"/>
              <a:buChar char="○"/>
              <a:defRPr>
                <a:solidFill>
                  <a:srgbClr val="4C57A8"/>
                </a:solidFill>
                <a:latin typeface="Libre Franklin"/>
                <a:ea typeface="Libre Franklin"/>
                <a:cs typeface="Libre Franklin"/>
                <a:sym typeface="Libre Franklin"/>
              </a:defRPr>
            </a:lvl5pPr>
            <a:lvl6pPr marL="2743200" lvl="5" indent="-317500">
              <a:lnSpc>
                <a:spcPct val="115000"/>
              </a:lnSpc>
              <a:spcBef>
                <a:spcPts val="0"/>
              </a:spcBef>
              <a:spcAft>
                <a:spcPts val="0"/>
              </a:spcAft>
              <a:buClr>
                <a:srgbClr val="4C57A8"/>
              </a:buClr>
              <a:buSzPts val="1400"/>
              <a:buFont typeface="Libre Franklin"/>
              <a:buChar char="■"/>
              <a:defRPr>
                <a:solidFill>
                  <a:srgbClr val="4C57A8"/>
                </a:solidFill>
                <a:latin typeface="Libre Franklin"/>
                <a:ea typeface="Libre Franklin"/>
                <a:cs typeface="Libre Franklin"/>
                <a:sym typeface="Libre Franklin"/>
              </a:defRPr>
            </a:lvl6pPr>
            <a:lvl7pPr marL="3200400" lvl="6" indent="-317500">
              <a:lnSpc>
                <a:spcPct val="115000"/>
              </a:lnSpc>
              <a:spcBef>
                <a:spcPts val="0"/>
              </a:spcBef>
              <a:spcAft>
                <a:spcPts val="0"/>
              </a:spcAft>
              <a:buClr>
                <a:srgbClr val="4C57A8"/>
              </a:buClr>
              <a:buSzPts val="1400"/>
              <a:buFont typeface="Libre Franklin"/>
              <a:buChar char="●"/>
              <a:defRPr>
                <a:solidFill>
                  <a:srgbClr val="4C57A8"/>
                </a:solidFill>
                <a:latin typeface="Libre Franklin"/>
                <a:ea typeface="Libre Franklin"/>
                <a:cs typeface="Libre Franklin"/>
                <a:sym typeface="Libre Franklin"/>
              </a:defRPr>
            </a:lvl7pPr>
            <a:lvl8pPr marL="3657600" lvl="7" indent="-317500">
              <a:lnSpc>
                <a:spcPct val="115000"/>
              </a:lnSpc>
              <a:spcBef>
                <a:spcPts val="0"/>
              </a:spcBef>
              <a:spcAft>
                <a:spcPts val="0"/>
              </a:spcAft>
              <a:buClr>
                <a:srgbClr val="4C57A8"/>
              </a:buClr>
              <a:buSzPts val="1400"/>
              <a:buFont typeface="Libre Franklin"/>
              <a:buChar char="○"/>
              <a:defRPr>
                <a:solidFill>
                  <a:srgbClr val="4C57A8"/>
                </a:solidFill>
                <a:latin typeface="Libre Franklin"/>
                <a:ea typeface="Libre Franklin"/>
                <a:cs typeface="Libre Franklin"/>
                <a:sym typeface="Libre Franklin"/>
              </a:defRPr>
            </a:lvl8pPr>
            <a:lvl9pPr marL="4114800" lvl="8" indent="-317500">
              <a:lnSpc>
                <a:spcPct val="115000"/>
              </a:lnSpc>
              <a:spcBef>
                <a:spcPts val="0"/>
              </a:spcBef>
              <a:spcAft>
                <a:spcPts val="0"/>
              </a:spcAft>
              <a:buClr>
                <a:srgbClr val="4C57A8"/>
              </a:buClr>
              <a:buSzPts val="1400"/>
              <a:buFont typeface="Libre Franklin"/>
              <a:buChar char="■"/>
              <a:defRPr>
                <a:solidFill>
                  <a:srgbClr val="4C57A8"/>
                </a:solidFill>
                <a:latin typeface="Libre Franklin"/>
                <a:ea typeface="Libre Franklin"/>
                <a:cs typeface="Libre Franklin"/>
                <a:sym typeface="Libre Franklin"/>
              </a:defRPr>
            </a:lvl9pPr>
          </a:lstStyle>
          <a:p>
            <a:endParaRPr/>
          </a:p>
        </p:txBody>
      </p:sp>
    </p:spTree>
    <p:extLst>
      <p:ext uri="{BB962C8B-B14F-4D97-AF65-F5344CB8AC3E}">
        <p14:creationId xmlns:p14="http://schemas.microsoft.com/office/powerpoint/2010/main" val="500674346"/>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7" r:id="rId15"/>
    <p:sldLayoutId id="2147483678" r:id="rId16"/>
    <p:sldLayoutId id="2147483679" r:id="rId17"/>
    <p:sldLayoutId id="2147483680" r:id="rId18"/>
    <p:sldLayoutId id="2147483681"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 id="2147483693" r:id="rId30"/>
    <p:sldLayoutId id="2147483694"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1.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1.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3.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3.xml"/><Relationship Id="rId6" Type="http://schemas.openxmlformats.org/officeDocument/2006/relationships/hyperlink" Target="https://pixabay.com/en/wrong-incorrect-delete-abort-295503/" TargetMode="Externa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6.xml"/><Relationship Id="rId5" Type="http://schemas.openxmlformats.org/officeDocument/2006/relationships/image" Target="../media/image15.sv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6.xml"/><Relationship Id="rId5" Type="http://schemas.openxmlformats.org/officeDocument/2006/relationships/image" Target="../media/image19.sv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EF5FF"/>
        </a:solidFill>
        <a:effectLst/>
      </p:bgPr>
    </p:bg>
    <p:spTree>
      <p:nvGrpSpPr>
        <p:cNvPr id="1" name="Shape 239"/>
        <p:cNvGrpSpPr/>
        <p:nvPr/>
      </p:nvGrpSpPr>
      <p:grpSpPr>
        <a:xfrm>
          <a:off x="0" y="0"/>
          <a:ext cx="0" cy="0"/>
          <a:chOff x="0" y="0"/>
          <a:chExt cx="0" cy="0"/>
        </a:xfrm>
      </p:grpSpPr>
      <p:sp>
        <p:nvSpPr>
          <p:cNvPr id="240" name="Google Shape;240;p37"/>
          <p:cNvSpPr/>
          <p:nvPr/>
        </p:nvSpPr>
        <p:spPr>
          <a:xfrm>
            <a:off x="239700" y="263768"/>
            <a:ext cx="11730181" cy="64008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p>
            <a:pPr defTabSz="1219170">
              <a:buClr>
                <a:srgbClr val="000000"/>
              </a:buClr>
            </a:pPr>
            <a:endParaRPr sz="1867" kern="0" dirty="0">
              <a:solidFill>
                <a:srgbClr val="0087CB"/>
              </a:solidFill>
              <a:latin typeface="Arial"/>
              <a:sym typeface="Arial"/>
            </a:endParaRPr>
          </a:p>
        </p:txBody>
      </p:sp>
      <p:sp>
        <p:nvSpPr>
          <p:cNvPr id="241" name="Google Shape;241;p37"/>
          <p:cNvSpPr txBox="1">
            <a:spLocks noGrp="1"/>
          </p:cNvSpPr>
          <p:nvPr>
            <p:ph type="ctrTitle"/>
          </p:nvPr>
        </p:nvSpPr>
        <p:spPr>
          <a:xfrm>
            <a:off x="1879528" y="1109367"/>
            <a:ext cx="8432945" cy="2398800"/>
          </a:xfrm>
          <a:prstGeom prst="rect">
            <a:avLst/>
          </a:prstGeom>
        </p:spPr>
        <p:txBody>
          <a:bodyPr spcFirstLastPara="1" wrap="square" lIns="121900" tIns="121900" rIns="121900" bIns="121900" anchor="b" anchorCtr="0">
            <a:noAutofit/>
          </a:bodyPr>
          <a:lstStyle/>
          <a:p>
            <a:r>
              <a:rPr lang="en" sz="4267" dirty="0">
                <a:solidFill>
                  <a:srgbClr val="715B9E"/>
                </a:solidFill>
                <a:latin typeface="Fugaz One" pitchFamily="2" charset="0"/>
              </a:rPr>
              <a:t>DESIGN AND DEVELOPMENT OF A ROBOTIC DISINFECTANT SYSTEM</a:t>
            </a:r>
            <a:endParaRPr sz="3200" dirty="0">
              <a:solidFill>
                <a:srgbClr val="00A194"/>
              </a:solidFill>
              <a:latin typeface="Fugaz One" pitchFamily="2" charset="0"/>
            </a:endParaRPr>
          </a:p>
        </p:txBody>
      </p:sp>
      <p:sp>
        <p:nvSpPr>
          <p:cNvPr id="242" name="Google Shape;242;p37"/>
          <p:cNvSpPr txBox="1">
            <a:spLocks noGrp="1"/>
          </p:cNvSpPr>
          <p:nvPr>
            <p:ph type="subTitle" idx="1"/>
          </p:nvPr>
        </p:nvSpPr>
        <p:spPr>
          <a:xfrm>
            <a:off x="230911" y="3429000"/>
            <a:ext cx="11730181" cy="607291"/>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121900" tIns="121900" rIns="121900" bIns="121900" anchor="t" anchorCtr="0">
            <a:noAutofit/>
          </a:bodyPr>
          <a:lstStyle/>
          <a:p>
            <a:pPr marL="0" indent="0">
              <a:buSzPts val="1018"/>
            </a:pPr>
            <a:r>
              <a:rPr lang="en-IN" sz="2400" dirty="0"/>
              <a:t>Final </a:t>
            </a:r>
            <a:r>
              <a:rPr lang="en" sz="2400" dirty="0"/>
              <a:t>review- 08, October 2021</a:t>
            </a:r>
            <a:endParaRPr sz="2400" dirty="0"/>
          </a:p>
        </p:txBody>
      </p:sp>
      <p:sp>
        <p:nvSpPr>
          <p:cNvPr id="2" name="Rectangle 1">
            <a:extLst>
              <a:ext uri="{FF2B5EF4-FFF2-40B4-BE49-F238E27FC236}">
                <a16:creationId xmlns:a16="http://schemas.microsoft.com/office/drawing/2014/main" id="{C275959D-3D67-411D-93D6-9C851F8E1004}"/>
              </a:ext>
            </a:extLst>
          </p:cNvPr>
          <p:cNvSpPr/>
          <p:nvPr/>
        </p:nvSpPr>
        <p:spPr>
          <a:xfrm>
            <a:off x="633925" y="4239095"/>
            <a:ext cx="5327737" cy="2176619"/>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defTabSz="1219170">
              <a:lnSpc>
                <a:spcPct val="150000"/>
              </a:lnSpc>
              <a:buClr>
                <a:srgbClr val="000000"/>
              </a:buClr>
            </a:pPr>
            <a:r>
              <a:rPr lang="en-US" sz="2133" b="1" u="sng" kern="0">
                <a:solidFill>
                  <a:srgbClr val="0087CB"/>
                </a:solidFill>
                <a:latin typeface="Arial"/>
                <a:sym typeface="Arial"/>
              </a:rPr>
              <a:t>TEAM 07: </a:t>
            </a:r>
            <a:r>
              <a:rPr lang="en-US" sz="2133" b="1" u="sng" kern="0" dirty="0">
                <a:solidFill>
                  <a:srgbClr val="0087CB"/>
                </a:solidFill>
                <a:latin typeface="Arial"/>
                <a:sym typeface="Arial"/>
              </a:rPr>
              <a:t>ANDRO WIZARDS</a:t>
            </a:r>
          </a:p>
          <a:p>
            <a:pPr defTabSz="1219170">
              <a:lnSpc>
                <a:spcPct val="150000"/>
              </a:lnSpc>
              <a:buClr>
                <a:srgbClr val="000000"/>
              </a:buClr>
            </a:pPr>
            <a:r>
              <a:rPr lang="en-US" sz="1867" kern="0" dirty="0">
                <a:solidFill>
                  <a:srgbClr val="0087CB"/>
                </a:solidFill>
                <a:latin typeface="Arial"/>
                <a:sym typeface="Arial"/>
              </a:rPr>
              <a:t>DEVASHISH SHARMA  (20130032)</a:t>
            </a:r>
          </a:p>
          <a:p>
            <a:pPr defTabSz="1219170">
              <a:lnSpc>
                <a:spcPct val="150000"/>
              </a:lnSpc>
              <a:buClr>
                <a:srgbClr val="000000"/>
              </a:buClr>
            </a:pPr>
            <a:r>
              <a:rPr lang="en-US" sz="1867" kern="0" dirty="0">
                <a:solidFill>
                  <a:srgbClr val="0087CB"/>
                </a:solidFill>
                <a:latin typeface="Arial"/>
                <a:sym typeface="Arial"/>
              </a:rPr>
              <a:t>SARAN R  (20130011)</a:t>
            </a:r>
          </a:p>
          <a:p>
            <a:pPr defTabSz="1219170">
              <a:lnSpc>
                <a:spcPct val="150000"/>
              </a:lnSpc>
              <a:buClr>
                <a:srgbClr val="000000"/>
              </a:buClr>
            </a:pPr>
            <a:r>
              <a:rPr lang="en-US" sz="1867" kern="0" dirty="0">
                <a:solidFill>
                  <a:srgbClr val="0087CB"/>
                </a:solidFill>
                <a:latin typeface="Arial"/>
                <a:sym typeface="Arial"/>
              </a:rPr>
              <a:t>SAHIL AHAMED SHAIK  (20130006)</a:t>
            </a:r>
          </a:p>
          <a:p>
            <a:pPr defTabSz="1219170">
              <a:lnSpc>
                <a:spcPct val="150000"/>
              </a:lnSpc>
              <a:buClr>
                <a:srgbClr val="000000"/>
              </a:buClr>
            </a:pPr>
            <a:r>
              <a:rPr lang="en-US" sz="1867" kern="0" dirty="0">
                <a:solidFill>
                  <a:srgbClr val="0087CB"/>
                </a:solidFill>
                <a:latin typeface="Arial"/>
                <a:sym typeface="Arial"/>
              </a:rPr>
              <a:t>HEMANG PARAB  (20130016)</a:t>
            </a:r>
            <a:endParaRPr lang="en-IN" sz="1867" kern="0" dirty="0">
              <a:solidFill>
                <a:srgbClr val="0087CB"/>
              </a:solidFill>
              <a:latin typeface="Arial"/>
              <a:sym typeface="Arial"/>
            </a:endParaRPr>
          </a:p>
        </p:txBody>
      </p:sp>
      <p:sp>
        <p:nvSpPr>
          <p:cNvPr id="6" name="Rectangle 5">
            <a:extLst>
              <a:ext uri="{FF2B5EF4-FFF2-40B4-BE49-F238E27FC236}">
                <a16:creationId xmlns:a16="http://schemas.microsoft.com/office/drawing/2014/main" id="{3D2C517A-543C-42E3-86C2-487BF831B214}"/>
              </a:ext>
            </a:extLst>
          </p:cNvPr>
          <p:cNvSpPr/>
          <p:nvPr/>
        </p:nvSpPr>
        <p:spPr>
          <a:xfrm>
            <a:off x="6230342" y="4239095"/>
            <a:ext cx="5327737" cy="2176619"/>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tIns="384000" rtlCol="0" anchor="ctr"/>
          <a:lstStyle/>
          <a:p>
            <a:pPr defTabSz="1219170">
              <a:lnSpc>
                <a:spcPct val="150000"/>
              </a:lnSpc>
              <a:buClr>
                <a:srgbClr val="000000"/>
              </a:buClr>
            </a:pPr>
            <a:r>
              <a:rPr lang="en-US" sz="2133" b="1" u="sng" kern="0" dirty="0">
                <a:solidFill>
                  <a:srgbClr val="0087CB"/>
                </a:solidFill>
                <a:latin typeface="Arial"/>
                <a:sym typeface="Arial"/>
              </a:rPr>
              <a:t>PROJECT GUIDE:</a:t>
            </a:r>
          </a:p>
          <a:p>
            <a:pPr defTabSz="1219170">
              <a:buClr>
                <a:srgbClr val="000000"/>
              </a:buClr>
            </a:pPr>
            <a:r>
              <a:rPr lang="it-IT" sz="1867" kern="0" dirty="0">
                <a:solidFill>
                  <a:srgbClr val="0087CB"/>
                </a:solidFill>
                <a:latin typeface="Segoe UI" panose="020B0502040204020203" pitchFamily="34" charset="0"/>
                <a:sym typeface="Arial"/>
              </a:rPr>
              <a:t>DR. RM. KUPPAN CHETTY</a:t>
            </a:r>
          </a:p>
          <a:p>
            <a:pPr defTabSz="1219170">
              <a:buClr>
                <a:srgbClr val="000000"/>
              </a:buClr>
            </a:pPr>
            <a:r>
              <a:rPr lang="it-IT" sz="2000" kern="0" dirty="0">
                <a:solidFill>
                  <a:srgbClr val="0087CB"/>
                </a:solidFill>
                <a:latin typeface="Segoe UI" panose="020B0502040204020203" pitchFamily="34" charset="0"/>
                <a:sym typeface="Arial"/>
              </a:rPr>
              <a:t>Associate professor</a:t>
            </a:r>
            <a:endParaRPr lang="en-US" sz="2400" b="1" u="sng" kern="0" dirty="0">
              <a:solidFill>
                <a:srgbClr val="0087CB"/>
              </a:solidFill>
              <a:latin typeface="Arial"/>
              <a:sym typeface="Arial"/>
            </a:endParaRPr>
          </a:p>
          <a:p>
            <a:pPr defTabSz="1219170">
              <a:lnSpc>
                <a:spcPct val="150000"/>
              </a:lnSpc>
              <a:buClr>
                <a:srgbClr val="000000"/>
              </a:buClr>
            </a:pPr>
            <a:r>
              <a:rPr lang="en-US" sz="2133" b="1" u="sng" kern="0" dirty="0">
                <a:solidFill>
                  <a:srgbClr val="0087CB"/>
                </a:solidFill>
                <a:latin typeface="Arial"/>
                <a:sym typeface="Arial"/>
              </a:rPr>
              <a:t>PROJECT CO-GUIDE:</a:t>
            </a:r>
          </a:p>
          <a:p>
            <a:pPr defTabSz="1219170">
              <a:buClr>
                <a:srgbClr val="000000"/>
              </a:buClr>
            </a:pPr>
            <a:r>
              <a:rPr lang="en-IN" sz="1867" kern="0" dirty="0">
                <a:solidFill>
                  <a:srgbClr val="0087CB"/>
                </a:solidFill>
                <a:latin typeface="Segoe UI" panose="020B0502040204020203" pitchFamily="34" charset="0"/>
                <a:sym typeface="Arial"/>
              </a:rPr>
              <a:t>DR. NAKANDHRAKUMAR</a:t>
            </a:r>
          </a:p>
          <a:p>
            <a:pPr defTabSz="1219170">
              <a:buClr>
                <a:srgbClr val="000000"/>
              </a:buClr>
            </a:pPr>
            <a:r>
              <a:rPr lang="en-IN" sz="2000" kern="0" dirty="0">
                <a:solidFill>
                  <a:srgbClr val="0087CB"/>
                </a:solidFill>
                <a:latin typeface="Segoe UI" panose="020B0502040204020203" pitchFamily="34" charset="0"/>
                <a:sym typeface="Arial"/>
              </a:rPr>
              <a:t>Assistant Professor (SG)</a:t>
            </a:r>
          </a:p>
          <a:p>
            <a:pPr algn="ctr" defTabSz="1219170">
              <a:buClr>
                <a:srgbClr val="000000"/>
              </a:buClr>
            </a:pPr>
            <a:endParaRPr lang="en-IN" sz="1867" kern="0" dirty="0">
              <a:solidFill>
                <a:srgbClr val="0087CB"/>
              </a:solidFill>
              <a:latin typeface="Arial"/>
              <a:sym typeface="Arial"/>
            </a:endParaRPr>
          </a:p>
        </p:txBody>
      </p:sp>
      <p:pic>
        <p:nvPicPr>
          <p:cNvPr id="8" name="Picture 4" descr="Image result for anro logo hindustan">
            <a:extLst>
              <a:ext uri="{FF2B5EF4-FFF2-40B4-BE49-F238E27FC236}">
                <a16:creationId xmlns:a16="http://schemas.microsoft.com/office/drawing/2014/main" id="{02A7D57F-2171-4629-B161-3233CA6A610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82454" y="129537"/>
            <a:ext cx="2790890" cy="10788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ci5.googleusercontent.com/proxy/kpecuzp6FIQvIVMuH9dVZbVvrgQcdnBvBIf6oIh1iDWOdGve6j4zNGpvpRiMdWvSKYulVPtyLN1AB09T0-rC1CCkDSOeNWAUmm3r07vN2NTs7Vs01CCkbFk1=s0-d-e1-ft#https://hindustanuniv.ac.in/assets/images/HITS_New%20Logo_361x61.png">
            <a:extLst>
              <a:ext uri="{FF2B5EF4-FFF2-40B4-BE49-F238E27FC236}">
                <a16:creationId xmlns:a16="http://schemas.microsoft.com/office/drawing/2014/main" id="{7E0BFC3E-A454-4F4E-BA50-D003F498301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8655" y="366097"/>
            <a:ext cx="4032376" cy="7432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pic>
        <p:nvPicPr>
          <p:cNvPr id="779" name="Google Shape;779;p56"/>
          <p:cNvPicPr preferRelativeResize="0"/>
          <p:nvPr/>
        </p:nvPicPr>
        <p:blipFill rotWithShape="1">
          <a:blip r:embed="rId3">
            <a:alphaModFix/>
          </a:blip>
          <a:srcRect l="35777" t="20420" r="40073" b="32354"/>
          <a:stretch/>
        </p:blipFill>
        <p:spPr>
          <a:xfrm flipH="1">
            <a:off x="10879700" y="1948365"/>
            <a:ext cx="1121392" cy="1234432"/>
          </a:xfrm>
          <a:prstGeom prst="rect">
            <a:avLst/>
          </a:prstGeom>
          <a:noFill/>
          <a:ln>
            <a:noFill/>
          </a:ln>
        </p:spPr>
      </p:pic>
      <p:pic>
        <p:nvPicPr>
          <p:cNvPr id="780" name="Google Shape;780;p56"/>
          <p:cNvPicPr preferRelativeResize="0"/>
          <p:nvPr/>
        </p:nvPicPr>
        <p:blipFill rotWithShape="1">
          <a:blip r:embed="rId3">
            <a:alphaModFix/>
          </a:blip>
          <a:srcRect l="35777" t="20420" r="40073" b="32354"/>
          <a:stretch/>
        </p:blipFill>
        <p:spPr>
          <a:xfrm>
            <a:off x="217533" y="4066735"/>
            <a:ext cx="1121400" cy="1234444"/>
          </a:xfrm>
          <a:prstGeom prst="rect">
            <a:avLst/>
          </a:prstGeom>
          <a:noFill/>
          <a:ln>
            <a:noFill/>
          </a:ln>
        </p:spPr>
      </p:pic>
      <p:pic>
        <p:nvPicPr>
          <p:cNvPr id="781" name="Google Shape;781;p56"/>
          <p:cNvPicPr preferRelativeResize="0"/>
          <p:nvPr/>
        </p:nvPicPr>
        <p:blipFill rotWithShape="1">
          <a:blip r:embed="rId4">
            <a:alphaModFix amt="71000"/>
          </a:blip>
          <a:srcRect l="17993" t="35212" r="38981"/>
          <a:stretch/>
        </p:blipFill>
        <p:spPr>
          <a:xfrm rot="10800000" flipH="1">
            <a:off x="9344567" y="4422665"/>
            <a:ext cx="2860132" cy="2422635"/>
          </a:xfrm>
          <a:prstGeom prst="rect">
            <a:avLst/>
          </a:prstGeom>
          <a:noFill/>
          <a:ln>
            <a:noFill/>
          </a:ln>
        </p:spPr>
      </p:pic>
      <p:sp>
        <p:nvSpPr>
          <p:cNvPr id="803" name="Google Shape;803;p56"/>
          <p:cNvSpPr txBox="1"/>
          <p:nvPr/>
        </p:nvSpPr>
        <p:spPr>
          <a:xfrm>
            <a:off x="1074867" y="1350717"/>
            <a:ext cx="1648000" cy="481600"/>
          </a:xfrm>
          <a:prstGeom prst="rect">
            <a:avLst/>
          </a:prstGeom>
          <a:noFill/>
          <a:ln>
            <a:noFill/>
          </a:ln>
        </p:spPr>
        <p:txBody>
          <a:bodyPr spcFirstLastPara="1" wrap="square" lIns="121900" tIns="121900" rIns="121900" bIns="121900" anchor="ctr" anchorCtr="0">
            <a:noAutofit/>
          </a:bodyPr>
          <a:lstStyle/>
          <a:p>
            <a:endParaRPr sz="2400" b="1" dirty="0">
              <a:solidFill>
                <a:schemeClr val="accent5"/>
              </a:solidFill>
              <a:latin typeface="Questrial"/>
              <a:ea typeface="Questrial"/>
              <a:cs typeface="Questrial"/>
              <a:sym typeface="Questrial"/>
            </a:endParaRPr>
          </a:p>
        </p:txBody>
      </p:sp>
      <p:sp>
        <p:nvSpPr>
          <p:cNvPr id="805" name="Google Shape;805;p56"/>
          <p:cNvSpPr txBox="1"/>
          <p:nvPr/>
        </p:nvSpPr>
        <p:spPr>
          <a:xfrm>
            <a:off x="6046900" y="1350701"/>
            <a:ext cx="1387200" cy="481600"/>
          </a:xfrm>
          <a:prstGeom prst="rect">
            <a:avLst/>
          </a:prstGeom>
          <a:noFill/>
          <a:ln>
            <a:noFill/>
          </a:ln>
        </p:spPr>
        <p:txBody>
          <a:bodyPr spcFirstLastPara="1" wrap="square" lIns="121900" tIns="121900" rIns="121900" bIns="121900" anchor="ctr" anchorCtr="0">
            <a:noAutofit/>
          </a:bodyPr>
          <a:lstStyle/>
          <a:p>
            <a:pPr algn="r"/>
            <a:endParaRPr sz="2400" b="1" dirty="0">
              <a:solidFill>
                <a:schemeClr val="accent5"/>
              </a:solidFill>
              <a:latin typeface="Questrial"/>
              <a:ea typeface="Questrial"/>
              <a:cs typeface="Questrial"/>
              <a:sym typeface="Questrial"/>
            </a:endParaRPr>
          </a:p>
        </p:txBody>
      </p:sp>
      <p:grpSp>
        <p:nvGrpSpPr>
          <p:cNvPr id="2" name="Group 1">
            <a:extLst>
              <a:ext uri="{FF2B5EF4-FFF2-40B4-BE49-F238E27FC236}">
                <a16:creationId xmlns:a16="http://schemas.microsoft.com/office/drawing/2014/main" id="{6B5D4106-4FAB-4E4F-BE48-CF79163E643A}"/>
              </a:ext>
            </a:extLst>
          </p:cNvPr>
          <p:cNvGrpSpPr/>
          <p:nvPr/>
        </p:nvGrpSpPr>
        <p:grpSpPr>
          <a:xfrm>
            <a:off x="960000" y="804985"/>
            <a:ext cx="10408454" cy="5683738"/>
            <a:chOff x="1218400" y="1967000"/>
            <a:chExt cx="9892997" cy="3102933"/>
          </a:xfrm>
        </p:grpSpPr>
        <p:sp>
          <p:nvSpPr>
            <p:cNvPr id="782" name="Google Shape;782;p56"/>
            <p:cNvSpPr/>
            <p:nvPr/>
          </p:nvSpPr>
          <p:spPr>
            <a:xfrm>
              <a:off x="1218400" y="1967000"/>
              <a:ext cx="9755200" cy="1003200"/>
            </a:xfrm>
            <a:prstGeom prst="rect">
              <a:avLst/>
            </a:prstGeom>
            <a:solidFill>
              <a:schemeClr val="accent1"/>
            </a:solidFill>
            <a:ln w="19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a:p>
          </p:txBody>
        </p:sp>
        <p:sp>
          <p:nvSpPr>
            <p:cNvPr id="784" name="Google Shape;784;p56"/>
            <p:cNvSpPr/>
            <p:nvPr/>
          </p:nvSpPr>
          <p:spPr>
            <a:xfrm>
              <a:off x="1218400" y="3016867"/>
              <a:ext cx="9755200" cy="1003200"/>
            </a:xfrm>
            <a:prstGeom prst="rect">
              <a:avLst/>
            </a:prstGeom>
            <a:noFill/>
            <a:ln w="19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a:p>
          </p:txBody>
        </p:sp>
        <p:sp>
          <p:nvSpPr>
            <p:cNvPr id="785" name="Google Shape;785;p56"/>
            <p:cNvSpPr txBox="1"/>
            <p:nvPr/>
          </p:nvSpPr>
          <p:spPr>
            <a:xfrm>
              <a:off x="1503651" y="2141384"/>
              <a:ext cx="1010949" cy="654400"/>
            </a:xfrm>
            <a:prstGeom prst="rect">
              <a:avLst/>
            </a:prstGeom>
            <a:noFill/>
            <a:ln>
              <a:noFill/>
            </a:ln>
          </p:spPr>
          <p:txBody>
            <a:bodyPr spcFirstLastPara="1" wrap="square" lIns="121900" tIns="121900" rIns="121900" bIns="121900" anchor="ctr" anchorCtr="0">
              <a:noAutofit/>
            </a:bodyPr>
            <a:lstStyle/>
            <a:p>
              <a:r>
                <a:rPr lang="en" b="1" dirty="0">
                  <a:solidFill>
                    <a:schemeClr val="accent5"/>
                  </a:solidFill>
                  <a:latin typeface="Questrial"/>
                  <a:ea typeface="Questrial"/>
                  <a:cs typeface="Questrial"/>
                  <a:sym typeface="Questrial"/>
                </a:rPr>
                <a:t>04</a:t>
              </a:r>
              <a:endParaRPr b="1" dirty="0">
                <a:solidFill>
                  <a:schemeClr val="accent5"/>
                </a:solidFill>
                <a:latin typeface="Questrial"/>
                <a:ea typeface="Questrial"/>
                <a:cs typeface="Questrial"/>
                <a:sym typeface="Questrial"/>
              </a:endParaRPr>
            </a:p>
          </p:txBody>
        </p:sp>
        <p:sp>
          <p:nvSpPr>
            <p:cNvPr id="786" name="Google Shape;786;p56"/>
            <p:cNvSpPr txBox="1"/>
            <p:nvPr/>
          </p:nvSpPr>
          <p:spPr>
            <a:xfrm>
              <a:off x="2251761" y="2080042"/>
              <a:ext cx="2717523" cy="779358"/>
            </a:xfrm>
            <a:prstGeom prst="rect">
              <a:avLst/>
            </a:prstGeom>
            <a:noFill/>
            <a:ln>
              <a:noFill/>
            </a:ln>
          </p:spPr>
          <p:txBody>
            <a:bodyPr spcFirstLastPara="1" wrap="square" lIns="121900" tIns="121900" rIns="121900" bIns="121900" anchor="ctr" anchorCtr="0">
              <a:noAutofit/>
            </a:bodyPr>
            <a:lstStyle/>
            <a:p>
              <a:pPr marL="121917" marR="121917"/>
              <a:r>
                <a:rPr lang="en-US" sz="1600" dirty="0">
                  <a:solidFill>
                    <a:schemeClr val="accent4"/>
                  </a:solidFill>
                  <a:latin typeface="Libre Franklin"/>
                  <a:ea typeface="Libre Franklin"/>
                  <a:cs typeface="Libre Franklin"/>
                  <a:sym typeface="Libre Franklin"/>
                </a:rPr>
                <a:t>Autonomous Navigation and Obstacle Avoidance Vehicle.</a:t>
              </a:r>
            </a:p>
            <a:p>
              <a:pPr marL="121917" marR="121917"/>
              <a:r>
                <a:rPr lang="en-US" sz="1600" dirty="0">
                  <a:solidFill>
                    <a:schemeClr val="accent4"/>
                  </a:solidFill>
                  <a:latin typeface="Libre Franklin"/>
                  <a:ea typeface="Libre Franklin"/>
                  <a:cs typeface="Libre Franklin"/>
                  <a:sym typeface="Libre Franklin"/>
                </a:rPr>
                <a:t>Written report issued year : 2008</a:t>
              </a:r>
              <a:endParaRPr sz="1600" dirty="0">
                <a:solidFill>
                  <a:schemeClr val="accent4"/>
                </a:solidFill>
                <a:latin typeface="Libre Franklin"/>
                <a:ea typeface="Libre Franklin"/>
                <a:cs typeface="Libre Franklin"/>
                <a:sym typeface="Libre Franklin"/>
              </a:endParaRPr>
            </a:p>
          </p:txBody>
        </p:sp>
        <p:sp>
          <p:nvSpPr>
            <p:cNvPr id="787" name="Google Shape;787;p56"/>
            <p:cNvSpPr/>
            <p:nvPr/>
          </p:nvSpPr>
          <p:spPr>
            <a:xfrm>
              <a:off x="1218400" y="4066733"/>
              <a:ext cx="9755200" cy="1003200"/>
            </a:xfrm>
            <a:prstGeom prst="rect">
              <a:avLst/>
            </a:prstGeom>
            <a:solidFill>
              <a:schemeClr val="accent1"/>
            </a:solidFill>
            <a:ln w="19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a:p>
          </p:txBody>
        </p:sp>
        <p:sp>
          <p:nvSpPr>
            <p:cNvPr id="789" name="Google Shape;789;p56"/>
            <p:cNvSpPr txBox="1"/>
            <p:nvPr/>
          </p:nvSpPr>
          <p:spPr>
            <a:xfrm>
              <a:off x="1503651" y="3182784"/>
              <a:ext cx="1010949" cy="654400"/>
            </a:xfrm>
            <a:prstGeom prst="rect">
              <a:avLst/>
            </a:prstGeom>
            <a:noFill/>
            <a:ln>
              <a:noFill/>
            </a:ln>
          </p:spPr>
          <p:txBody>
            <a:bodyPr spcFirstLastPara="1" wrap="square" lIns="121900" tIns="121900" rIns="121900" bIns="121900" anchor="ctr" anchorCtr="0">
              <a:noAutofit/>
            </a:bodyPr>
            <a:lstStyle/>
            <a:p>
              <a:r>
                <a:rPr lang="en" b="1" dirty="0">
                  <a:solidFill>
                    <a:schemeClr val="accent6"/>
                  </a:solidFill>
                  <a:latin typeface="Questrial"/>
                  <a:ea typeface="Questrial"/>
                  <a:cs typeface="Questrial"/>
                  <a:sym typeface="Questrial"/>
                </a:rPr>
                <a:t>05</a:t>
              </a:r>
              <a:endParaRPr b="1" dirty="0">
                <a:solidFill>
                  <a:schemeClr val="accent6"/>
                </a:solidFill>
                <a:latin typeface="Questrial"/>
                <a:ea typeface="Questrial"/>
                <a:cs typeface="Questrial"/>
                <a:sym typeface="Questrial"/>
              </a:endParaRPr>
            </a:p>
          </p:txBody>
        </p:sp>
        <p:sp>
          <p:nvSpPr>
            <p:cNvPr id="790" name="Google Shape;790;p56"/>
            <p:cNvSpPr txBox="1"/>
            <p:nvPr/>
          </p:nvSpPr>
          <p:spPr>
            <a:xfrm>
              <a:off x="1503665" y="4241133"/>
              <a:ext cx="1010935" cy="654400"/>
            </a:xfrm>
            <a:prstGeom prst="rect">
              <a:avLst/>
            </a:prstGeom>
            <a:noFill/>
            <a:ln>
              <a:noFill/>
            </a:ln>
          </p:spPr>
          <p:txBody>
            <a:bodyPr spcFirstLastPara="1" wrap="square" lIns="121900" tIns="121900" rIns="121900" bIns="121900" anchor="ctr" anchorCtr="0">
              <a:noAutofit/>
            </a:bodyPr>
            <a:lstStyle/>
            <a:p>
              <a:r>
                <a:rPr lang="en" b="1" dirty="0">
                  <a:solidFill>
                    <a:schemeClr val="accent3"/>
                  </a:solidFill>
                  <a:latin typeface="Questrial"/>
                  <a:ea typeface="Questrial"/>
                  <a:cs typeface="Questrial"/>
                  <a:sym typeface="Questrial"/>
                </a:rPr>
                <a:t>06</a:t>
              </a:r>
              <a:endParaRPr b="1" dirty="0">
                <a:solidFill>
                  <a:schemeClr val="accent3"/>
                </a:solidFill>
                <a:latin typeface="Questrial"/>
                <a:ea typeface="Questrial"/>
                <a:cs typeface="Questrial"/>
                <a:sym typeface="Questrial"/>
              </a:endParaRPr>
            </a:p>
          </p:txBody>
        </p:sp>
        <p:sp>
          <p:nvSpPr>
            <p:cNvPr id="792" name="Google Shape;792;p56"/>
            <p:cNvSpPr txBox="1"/>
            <p:nvPr/>
          </p:nvSpPr>
          <p:spPr>
            <a:xfrm>
              <a:off x="5107081" y="2094836"/>
              <a:ext cx="2774486" cy="654400"/>
            </a:xfrm>
            <a:prstGeom prst="rect">
              <a:avLst/>
            </a:prstGeom>
            <a:noFill/>
            <a:ln>
              <a:noFill/>
            </a:ln>
          </p:spPr>
          <p:txBody>
            <a:bodyPr spcFirstLastPara="1" wrap="square" lIns="121900" tIns="121900" rIns="121900" bIns="121900" anchor="ctr" anchorCtr="0">
              <a:noAutofit/>
            </a:bodyPr>
            <a:lstStyle/>
            <a:p>
              <a:pPr marL="121917" marR="121917"/>
              <a:r>
                <a:rPr lang="en-IN" sz="1600" dirty="0">
                  <a:solidFill>
                    <a:schemeClr val="accent4"/>
                  </a:solidFill>
                  <a:latin typeface="Libre Franklin"/>
                  <a:ea typeface="Libre Franklin"/>
                  <a:cs typeface="Libre Franklin"/>
                  <a:sym typeface="Libre Franklin"/>
                </a:rPr>
                <a:t>Kyuhyong You</a:t>
              </a:r>
              <a:endParaRPr sz="1600" dirty="0">
                <a:solidFill>
                  <a:schemeClr val="accent4"/>
                </a:solidFill>
                <a:latin typeface="Libre Franklin"/>
                <a:ea typeface="Libre Franklin"/>
                <a:cs typeface="Libre Franklin"/>
                <a:sym typeface="Libre Franklin"/>
              </a:endParaRPr>
            </a:p>
          </p:txBody>
        </p:sp>
        <p:sp>
          <p:nvSpPr>
            <p:cNvPr id="793" name="Google Shape;793;p56"/>
            <p:cNvSpPr txBox="1"/>
            <p:nvPr/>
          </p:nvSpPr>
          <p:spPr>
            <a:xfrm>
              <a:off x="7877282" y="2141400"/>
              <a:ext cx="3234115" cy="654400"/>
            </a:xfrm>
            <a:prstGeom prst="rect">
              <a:avLst/>
            </a:prstGeom>
            <a:noFill/>
            <a:ln>
              <a:noFill/>
            </a:ln>
          </p:spPr>
          <p:txBody>
            <a:bodyPr spcFirstLastPara="1" wrap="square" lIns="121900" tIns="121900" rIns="121900" bIns="121900" anchor="ctr" anchorCtr="0">
              <a:noAutofit/>
            </a:bodyPr>
            <a:lstStyle/>
            <a:p>
              <a:pPr marL="121917" marR="121917"/>
              <a:r>
                <a:rPr lang="en-US" sz="1600" dirty="0">
                  <a:solidFill>
                    <a:schemeClr val="accent4"/>
                  </a:solidFill>
                  <a:latin typeface="Libre Franklin"/>
                  <a:ea typeface="Libre Franklin"/>
                  <a:cs typeface="Libre Franklin"/>
                  <a:sym typeface="Libre Franklin"/>
                </a:rPr>
                <a:t>Learned the mechanism of obstacle avoiding design</a:t>
              </a:r>
              <a:endParaRPr sz="1600" dirty="0">
                <a:solidFill>
                  <a:schemeClr val="accent4"/>
                </a:solidFill>
                <a:latin typeface="Libre Franklin"/>
                <a:ea typeface="Libre Franklin"/>
                <a:cs typeface="Libre Franklin"/>
                <a:sym typeface="Libre Franklin"/>
              </a:endParaRPr>
            </a:p>
          </p:txBody>
        </p:sp>
      </p:grpSp>
      <p:sp>
        <p:nvSpPr>
          <p:cNvPr id="37" name="Google Shape;786;p56">
            <a:extLst>
              <a:ext uri="{FF2B5EF4-FFF2-40B4-BE49-F238E27FC236}">
                <a16:creationId xmlns:a16="http://schemas.microsoft.com/office/drawing/2014/main" id="{4550A233-8E2C-4996-9EFD-B1F1F948675C}"/>
              </a:ext>
            </a:extLst>
          </p:cNvPr>
          <p:cNvSpPr txBox="1"/>
          <p:nvPr/>
        </p:nvSpPr>
        <p:spPr>
          <a:xfrm>
            <a:off x="2047201" y="2938991"/>
            <a:ext cx="2999584" cy="1355562"/>
          </a:xfrm>
          <a:prstGeom prst="rect">
            <a:avLst/>
          </a:prstGeom>
          <a:noFill/>
          <a:ln>
            <a:noFill/>
          </a:ln>
        </p:spPr>
        <p:txBody>
          <a:bodyPr spcFirstLastPara="1" wrap="square" lIns="121900" tIns="121900" rIns="121900" bIns="121900" anchor="ctr" anchorCtr="0">
            <a:noAutofit/>
          </a:bodyPr>
          <a:lstStyle/>
          <a:p>
            <a:pPr marL="121917" marR="121917"/>
            <a:r>
              <a:rPr lang="en-US" sz="1600" dirty="0">
                <a:solidFill>
                  <a:schemeClr val="accent4"/>
                </a:solidFill>
                <a:latin typeface="Libre Franklin"/>
                <a:ea typeface="Libre Franklin"/>
                <a:cs typeface="Libre Franklin"/>
                <a:sym typeface="Libre Franklin"/>
              </a:rPr>
              <a:t>International Journal of Soft Computing and Engineering (IJSCE). Issue :Volume-3, Issue-4, September 2013, </a:t>
            </a:r>
            <a:r>
              <a:rPr lang="en-US" sz="1600" dirty="0" err="1">
                <a:solidFill>
                  <a:schemeClr val="accent4"/>
                </a:solidFill>
                <a:latin typeface="Libre Franklin"/>
                <a:ea typeface="Libre Franklin"/>
                <a:cs typeface="Libre Franklin"/>
                <a:sym typeface="Libre Franklin"/>
              </a:rPr>
              <a:t>pg</a:t>
            </a:r>
            <a:r>
              <a:rPr lang="en-US" sz="1600" dirty="0">
                <a:solidFill>
                  <a:schemeClr val="accent4"/>
                </a:solidFill>
                <a:latin typeface="Libre Franklin"/>
                <a:ea typeface="Libre Franklin"/>
                <a:cs typeface="Libre Franklin"/>
                <a:sym typeface="Libre Franklin"/>
              </a:rPr>
              <a:t> 52-55</a:t>
            </a:r>
            <a:endParaRPr sz="1600" dirty="0">
              <a:solidFill>
                <a:schemeClr val="accent4"/>
              </a:solidFill>
              <a:latin typeface="Libre Franklin"/>
              <a:ea typeface="Libre Franklin"/>
              <a:cs typeface="Libre Franklin"/>
              <a:sym typeface="Libre Franklin"/>
            </a:endParaRPr>
          </a:p>
        </p:txBody>
      </p:sp>
      <p:sp>
        <p:nvSpPr>
          <p:cNvPr id="40" name="Google Shape;786;p56">
            <a:extLst>
              <a:ext uri="{FF2B5EF4-FFF2-40B4-BE49-F238E27FC236}">
                <a16:creationId xmlns:a16="http://schemas.microsoft.com/office/drawing/2014/main" id="{EDEC16F7-FB9B-4F29-A323-9DCE2D8BC77B}"/>
              </a:ext>
            </a:extLst>
          </p:cNvPr>
          <p:cNvSpPr txBox="1"/>
          <p:nvPr/>
        </p:nvSpPr>
        <p:spPr>
          <a:xfrm>
            <a:off x="2047201" y="4999209"/>
            <a:ext cx="3195581" cy="1228946"/>
          </a:xfrm>
          <a:prstGeom prst="rect">
            <a:avLst/>
          </a:prstGeom>
          <a:noFill/>
          <a:ln>
            <a:noFill/>
          </a:ln>
        </p:spPr>
        <p:txBody>
          <a:bodyPr spcFirstLastPara="1" wrap="square" lIns="121900" tIns="121900" rIns="121900" bIns="121900" anchor="ctr" anchorCtr="0">
            <a:noAutofit/>
          </a:bodyPr>
          <a:lstStyle/>
          <a:p>
            <a:pPr marL="121917" marR="121917"/>
            <a:r>
              <a:rPr lang="en-US" sz="1600" dirty="0">
                <a:solidFill>
                  <a:schemeClr val="accent4"/>
                </a:solidFill>
                <a:latin typeface="Libre Franklin"/>
                <a:ea typeface="Libre Franklin"/>
                <a:cs typeface="Libre Franklin"/>
                <a:sym typeface="Libre Franklin"/>
              </a:rPr>
              <a:t>Intelligent tracking obstacle avoidance wheel robot.</a:t>
            </a:r>
          </a:p>
          <a:p>
            <a:pPr marL="121917" marR="121917"/>
            <a:r>
              <a:rPr lang="en-US" sz="1600" dirty="0">
                <a:solidFill>
                  <a:schemeClr val="accent4"/>
                </a:solidFill>
                <a:latin typeface="Libre Franklin"/>
                <a:ea typeface="Libre Franklin"/>
                <a:cs typeface="Libre Franklin"/>
                <a:sym typeface="Libre Franklin"/>
              </a:rPr>
              <a:t>Kunming university of science and </a:t>
            </a:r>
            <a:r>
              <a:rPr lang="en-US" sz="1600" dirty="0" err="1">
                <a:solidFill>
                  <a:schemeClr val="accent4"/>
                </a:solidFill>
                <a:latin typeface="Libre Franklin"/>
                <a:ea typeface="Libre Franklin"/>
                <a:cs typeface="Libre Franklin"/>
                <a:sym typeface="Libre Franklin"/>
              </a:rPr>
              <a:t>technology,China</a:t>
            </a:r>
            <a:endParaRPr lang="en-US" sz="1600" dirty="0">
              <a:solidFill>
                <a:schemeClr val="accent4"/>
              </a:solidFill>
              <a:latin typeface="Libre Franklin"/>
              <a:ea typeface="Libre Franklin"/>
              <a:cs typeface="Libre Franklin"/>
              <a:sym typeface="Libre Franklin"/>
            </a:endParaRPr>
          </a:p>
          <a:p>
            <a:pPr marL="121917" marR="121917"/>
            <a:r>
              <a:rPr lang="en-US" sz="1600" dirty="0">
                <a:solidFill>
                  <a:schemeClr val="accent4"/>
                </a:solidFill>
                <a:latin typeface="Libre Franklin"/>
                <a:ea typeface="Libre Franklin"/>
                <a:cs typeface="Libre Franklin"/>
                <a:sym typeface="Libre Franklin"/>
              </a:rPr>
              <a:t>Issued : 2019</a:t>
            </a:r>
            <a:endParaRPr sz="1600" dirty="0">
              <a:solidFill>
                <a:schemeClr val="accent4"/>
              </a:solidFill>
              <a:latin typeface="Libre Franklin"/>
              <a:ea typeface="Libre Franklin"/>
              <a:cs typeface="Libre Franklin"/>
              <a:sym typeface="Libre Franklin"/>
            </a:endParaRPr>
          </a:p>
        </p:txBody>
      </p:sp>
      <p:sp>
        <p:nvSpPr>
          <p:cNvPr id="41" name="Google Shape;792;p56">
            <a:extLst>
              <a:ext uri="{FF2B5EF4-FFF2-40B4-BE49-F238E27FC236}">
                <a16:creationId xmlns:a16="http://schemas.microsoft.com/office/drawing/2014/main" id="{7B1DE425-9DB9-4630-BC03-4CB26A3D6940}"/>
              </a:ext>
            </a:extLst>
          </p:cNvPr>
          <p:cNvSpPr txBox="1"/>
          <p:nvPr/>
        </p:nvSpPr>
        <p:spPr>
          <a:xfrm>
            <a:off x="5051294" y="4862065"/>
            <a:ext cx="2919046" cy="1031903"/>
          </a:xfrm>
          <a:prstGeom prst="rect">
            <a:avLst/>
          </a:prstGeom>
          <a:noFill/>
          <a:ln>
            <a:noFill/>
          </a:ln>
        </p:spPr>
        <p:txBody>
          <a:bodyPr spcFirstLastPara="1" wrap="square" lIns="121900" tIns="121900" rIns="121900" bIns="121900" anchor="ctr" anchorCtr="0">
            <a:noAutofit/>
          </a:bodyPr>
          <a:lstStyle/>
          <a:p>
            <a:pPr marL="121917" marR="121917"/>
            <a:r>
              <a:rPr lang="en-IN" dirty="0">
                <a:solidFill>
                  <a:schemeClr val="accent4"/>
                </a:solidFill>
                <a:latin typeface="Libre Franklin"/>
                <a:ea typeface="Libre Franklin"/>
                <a:cs typeface="Libre Franklin"/>
                <a:sym typeface="Libre Franklin"/>
              </a:rPr>
              <a:t> </a:t>
            </a:r>
            <a:r>
              <a:rPr lang="en-IN" sz="1600" dirty="0">
                <a:solidFill>
                  <a:schemeClr val="accent4"/>
                </a:solidFill>
                <a:latin typeface="Libre Franklin"/>
                <a:ea typeface="Libre Franklin"/>
                <a:cs typeface="Libre Franklin"/>
                <a:sym typeface="Libre Franklin"/>
              </a:rPr>
              <a:t>Elsevier B.V</a:t>
            </a:r>
            <a:endParaRPr sz="2000" dirty="0">
              <a:solidFill>
                <a:schemeClr val="accent4"/>
              </a:solidFill>
              <a:latin typeface="Libre Franklin"/>
              <a:ea typeface="Libre Franklin"/>
              <a:cs typeface="Libre Franklin"/>
              <a:sym typeface="Libre Franklin"/>
            </a:endParaRPr>
          </a:p>
        </p:txBody>
      </p:sp>
      <p:sp>
        <p:nvSpPr>
          <p:cNvPr id="42" name="Google Shape;792;p56">
            <a:extLst>
              <a:ext uri="{FF2B5EF4-FFF2-40B4-BE49-F238E27FC236}">
                <a16:creationId xmlns:a16="http://schemas.microsoft.com/office/drawing/2014/main" id="{2FC3AC6C-22FB-4F83-B139-E5FCD577F98F}"/>
              </a:ext>
            </a:extLst>
          </p:cNvPr>
          <p:cNvSpPr txBox="1"/>
          <p:nvPr/>
        </p:nvSpPr>
        <p:spPr>
          <a:xfrm>
            <a:off x="5044196" y="3018108"/>
            <a:ext cx="2919046" cy="1031903"/>
          </a:xfrm>
          <a:prstGeom prst="rect">
            <a:avLst/>
          </a:prstGeom>
          <a:noFill/>
          <a:ln>
            <a:noFill/>
          </a:ln>
        </p:spPr>
        <p:txBody>
          <a:bodyPr spcFirstLastPara="1" wrap="square" lIns="121900" tIns="121900" rIns="121900" bIns="121900" anchor="ctr" anchorCtr="0">
            <a:noAutofit/>
          </a:bodyPr>
          <a:lstStyle/>
          <a:p>
            <a:pPr marL="121917" marR="121917"/>
            <a:r>
              <a:rPr lang="en-US" sz="1600" dirty="0">
                <a:solidFill>
                  <a:schemeClr val="accent4"/>
                </a:solidFill>
                <a:latin typeface="Libre Franklin"/>
                <a:ea typeface="Libre Franklin"/>
                <a:cs typeface="Libre Franklin"/>
                <a:sym typeface="Libre Franklin"/>
              </a:rPr>
              <a:t>Vivek Hanumante  </a:t>
            </a:r>
            <a:r>
              <a:rPr lang="en-US" sz="1600" dirty="0" err="1">
                <a:solidFill>
                  <a:schemeClr val="accent4"/>
                </a:solidFill>
                <a:latin typeface="Libre Franklin"/>
                <a:ea typeface="Libre Franklin"/>
                <a:cs typeface="Libre Franklin"/>
                <a:sym typeface="Libre Franklin"/>
              </a:rPr>
              <a:t>Sahadev</a:t>
            </a:r>
            <a:r>
              <a:rPr lang="en-US" sz="1600" dirty="0">
                <a:solidFill>
                  <a:schemeClr val="accent4"/>
                </a:solidFill>
                <a:latin typeface="Libre Franklin"/>
                <a:ea typeface="Libre Franklin"/>
                <a:cs typeface="Libre Franklin"/>
                <a:sym typeface="Libre Franklin"/>
              </a:rPr>
              <a:t> Roy  </a:t>
            </a:r>
            <a:r>
              <a:rPr lang="en-US" sz="1600" dirty="0" err="1">
                <a:solidFill>
                  <a:schemeClr val="accent4"/>
                </a:solidFill>
                <a:latin typeface="Libre Franklin"/>
                <a:ea typeface="Libre Franklin"/>
                <a:cs typeface="Libre Franklin"/>
                <a:sym typeface="Libre Franklin"/>
              </a:rPr>
              <a:t>Santanu</a:t>
            </a:r>
            <a:r>
              <a:rPr lang="en-US" sz="1600" dirty="0">
                <a:solidFill>
                  <a:schemeClr val="accent4"/>
                </a:solidFill>
                <a:latin typeface="Libre Franklin"/>
                <a:ea typeface="Libre Franklin"/>
                <a:cs typeface="Libre Franklin"/>
                <a:sym typeface="Libre Franklin"/>
              </a:rPr>
              <a:t> </a:t>
            </a:r>
            <a:r>
              <a:rPr lang="en-US" sz="1600" dirty="0" err="1">
                <a:solidFill>
                  <a:schemeClr val="accent4"/>
                </a:solidFill>
                <a:latin typeface="Libre Franklin"/>
                <a:ea typeface="Libre Franklin"/>
                <a:cs typeface="Libre Franklin"/>
                <a:sym typeface="Libre Franklin"/>
              </a:rPr>
              <a:t>Maity</a:t>
            </a:r>
            <a:r>
              <a:rPr lang="en-US" sz="1600" dirty="0">
                <a:solidFill>
                  <a:schemeClr val="accent4"/>
                </a:solidFill>
                <a:latin typeface="Libre Franklin"/>
                <a:ea typeface="Libre Franklin"/>
                <a:cs typeface="Libre Franklin"/>
                <a:sym typeface="Libre Franklin"/>
              </a:rPr>
              <a:t>.</a:t>
            </a:r>
            <a:endParaRPr dirty="0">
              <a:solidFill>
                <a:schemeClr val="accent4"/>
              </a:solidFill>
              <a:latin typeface="Libre Franklin"/>
              <a:ea typeface="Libre Franklin"/>
              <a:cs typeface="Libre Franklin"/>
              <a:sym typeface="Libre Franklin"/>
            </a:endParaRPr>
          </a:p>
        </p:txBody>
      </p:sp>
      <p:sp>
        <p:nvSpPr>
          <p:cNvPr id="43" name="Google Shape;793;p56">
            <a:extLst>
              <a:ext uri="{FF2B5EF4-FFF2-40B4-BE49-F238E27FC236}">
                <a16:creationId xmlns:a16="http://schemas.microsoft.com/office/drawing/2014/main" id="{3D5FD651-DB8E-4976-8FB0-2EFD3C56D12E}"/>
              </a:ext>
            </a:extLst>
          </p:cNvPr>
          <p:cNvSpPr txBox="1"/>
          <p:nvPr/>
        </p:nvSpPr>
        <p:spPr>
          <a:xfrm>
            <a:off x="7956145" y="2938991"/>
            <a:ext cx="3402623" cy="1031903"/>
          </a:xfrm>
          <a:prstGeom prst="rect">
            <a:avLst/>
          </a:prstGeom>
          <a:noFill/>
          <a:ln>
            <a:noFill/>
          </a:ln>
        </p:spPr>
        <p:txBody>
          <a:bodyPr spcFirstLastPara="1" wrap="square" lIns="121900" tIns="121900" rIns="121900" bIns="121900" anchor="ctr" anchorCtr="0">
            <a:noAutofit/>
          </a:bodyPr>
          <a:lstStyle/>
          <a:p>
            <a:pPr marL="121917" marR="121917"/>
            <a:r>
              <a:rPr lang="en-US" sz="1600" dirty="0">
                <a:solidFill>
                  <a:schemeClr val="accent4"/>
                </a:solidFill>
                <a:latin typeface="Libre Franklin"/>
                <a:ea typeface="Libre Franklin"/>
                <a:cs typeface="Libre Franklin"/>
                <a:sym typeface="Libre Franklin"/>
              </a:rPr>
              <a:t>Learned distance measurement and working principle.</a:t>
            </a:r>
            <a:endParaRPr sz="1600" dirty="0">
              <a:solidFill>
                <a:schemeClr val="accent4"/>
              </a:solidFill>
              <a:latin typeface="Libre Franklin"/>
              <a:ea typeface="Libre Franklin"/>
              <a:cs typeface="Libre Franklin"/>
              <a:sym typeface="Libre Franklin"/>
            </a:endParaRPr>
          </a:p>
        </p:txBody>
      </p:sp>
      <p:sp>
        <p:nvSpPr>
          <p:cNvPr id="44" name="Google Shape;793;p56">
            <a:extLst>
              <a:ext uri="{FF2B5EF4-FFF2-40B4-BE49-F238E27FC236}">
                <a16:creationId xmlns:a16="http://schemas.microsoft.com/office/drawing/2014/main" id="{435DF004-A432-4824-8008-044757C924F0}"/>
              </a:ext>
            </a:extLst>
          </p:cNvPr>
          <p:cNvSpPr txBox="1"/>
          <p:nvPr/>
        </p:nvSpPr>
        <p:spPr>
          <a:xfrm>
            <a:off x="7956145" y="4970584"/>
            <a:ext cx="3402623" cy="1031903"/>
          </a:xfrm>
          <a:prstGeom prst="rect">
            <a:avLst/>
          </a:prstGeom>
          <a:noFill/>
          <a:ln>
            <a:noFill/>
          </a:ln>
        </p:spPr>
        <p:txBody>
          <a:bodyPr spcFirstLastPara="1" wrap="square" lIns="121900" tIns="121900" rIns="121900" bIns="121900" anchor="ctr" anchorCtr="0">
            <a:noAutofit/>
          </a:bodyPr>
          <a:lstStyle/>
          <a:p>
            <a:pPr marL="121917" marR="121917"/>
            <a:r>
              <a:rPr lang="en-US" sz="1600" dirty="0">
                <a:solidFill>
                  <a:schemeClr val="accent4"/>
                </a:solidFill>
                <a:latin typeface="Libre Franklin"/>
                <a:ea typeface="Libre Franklin"/>
                <a:cs typeface="Libre Franklin"/>
                <a:sym typeface="Libre Franklin"/>
              </a:rPr>
              <a:t>Learned distance measurement and working principle</a:t>
            </a:r>
            <a:endParaRPr sz="1600" dirty="0">
              <a:solidFill>
                <a:schemeClr val="accent4"/>
              </a:solidFill>
              <a:latin typeface="Libre Franklin"/>
              <a:ea typeface="Libre Franklin"/>
              <a:cs typeface="Libre Franklin"/>
              <a:sym typeface="Libre Franklin"/>
            </a:endParaRPr>
          </a:p>
        </p:txBody>
      </p:sp>
      <p:sp>
        <p:nvSpPr>
          <p:cNvPr id="29" name="Google Shape;804;p56">
            <a:extLst>
              <a:ext uri="{FF2B5EF4-FFF2-40B4-BE49-F238E27FC236}">
                <a16:creationId xmlns:a16="http://schemas.microsoft.com/office/drawing/2014/main" id="{AE6510C3-A981-4362-9F82-4FF0B2236AD5}"/>
              </a:ext>
            </a:extLst>
          </p:cNvPr>
          <p:cNvSpPr txBox="1"/>
          <p:nvPr/>
        </p:nvSpPr>
        <p:spPr>
          <a:xfrm>
            <a:off x="959999" y="283111"/>
            <a:ext cx="10263477" cy="395976"/>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p>
            <a:r>
              <a:rPr lang="en" dirty="0">
                <a:solidFill>
                  <a:schemeClr val="accent4"/>
                </a:solidFill>
                <a:latin typeface="Libre Franklin"/>
                <a:ea typeface="Libre Franklin"/>
                <a:cs typeface="Libre Franklin"/>
                <a:sym typeface="Libre Franklin"/>
              </a:rPr>
              <a:t>                       JOURNAL                                         </a:t>
            </a:r>
            <a:r>
              <a:rPr lang="en-IN" dirty="0">
                <a:solidFill>
                  <a:schemeClr val="accent4"/>
                </a:solidFill>
                <a:latin typeface="Libre Franklin"/>
                <a:ea typeface="Libre Franklin"/>
                <a:cs typeface="Libre Franklin"/>
                <a:sym typeface="Libre Franklin"/>
              </a:rPr>
              <a:t>AUTHOR                                          INFERENCE</a:t>
            </a:r>
          </a:p>
        </p:txBody>
      </p:sp>
    </p:spTree>
    <p:extLst>
      <p:ext uri="{BB962C8B-B14F-4D97-AF65-F5344CB8AC3E}">
        <p14:creationId xmlns:p14="http://schemas.microsoft.com/office/powerpoint/2010/main" val="2083735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pic>
        <p:nvPicPr>
          <p:cNvPr id="779" name="Google Shape;779;p56"/>
          <p:cNvPicPr preferRelativeResize="0"/>
          <p:nvPr/>
        </p:nvPicPr>
        <p:blipFill rotWithShape="1">
          <a:blip r:embed="rId3">
            <a:alphaModFix/>
          </a:blip>
          <a:srcRect l="35777" t="20420" r="40073" b="32354"/>
          <a:stretch/>
        </p:blipFill>
        <p:spPr>
          <a:xfrm flipH="1">
            <a:off x="10879700" y="1948365"/>
            <a:ext cx="1121392" cy="1234432"/>
          </a:xfrm>
          <a:prstGeom prst="rect">
            <a:avLst/>
          </a:prstGeom>
          <a:noFill/>
          <a:ln>
            <a:noFill/>
          </a:ln>
        </p:spPr>
      </p:pic>
      <p:pic>
        <p:nvPicPr>
          <p:cNvPr id="780" name="Google Shape;780;p56"/>
          <p:cNvPicPr preferRelativeResize="0"/>
          <p:nvPr/>
        </p:nvPicPr>
        <p:blipFill rotWithShape="1">
          <a:blip r:embed="rId3">
            <a:alphaModFix/>
          </a:blip>
          <a:srcRect l="35777" t="20420" r="40073" b="32354"/>
          <a:stretch/>
        </p:blipFill>
        <p:spPr>
          <a:xfrm>
            <a:off x="217533" y="4066735"/>
            <a:ext cx="1121400" cy="1234444"/>
          </a:xfrm>
          <a:prstGeom prst="rect">
            <a:avLst/>
          </a:prstGeom>
          <a:noFill/>
          <a:ln>
            <a:noFill/>
          </a:ln>
        </p:spPr>
      </p:pic>
      <p:pic>
        <p:nvPicPr>
          <p:cNvPr id="781" name="Google Shape;781;p56"/>
          <p:cNvPicPr preferRelativeResize="0"/>
          <p:nvPr/>
        </p:nvPicPr>
        <p:blipFill rotWithShape="1">
          <a:blip r:embed="rId4">
            <a:alphaModFix amt="71000"/>
          </a:blip>
          <a:srcRect l="17993" t="35212" r="38981"/>
          <a:stretch/>
        </p:blipFill>
        <p:spPr>
          <a:xfrm rot="10800000" flipH="1">
            <a:off x="9344567" y="4422665"/>
            <a:ext cx="2860132" cy="2422635"/>
          </a:xfrm>
          <a:prstGeom prst="rect">
            <a:avLst/>
          </a:prstGeom>
          <a:noFill/>
          <a:ln>
            <a:noFill/>
          </a:ln>
        </p:spPr>
      </p:pic>
      <p:sp>
        <p:nvSpPr>
          <p:cNvPr id="803" name="Google Shape;803;p56"/>
          <p:cNvSpPr txBox="1"/>
          <p:nvPr/>
        </p:nvSpPr>
        <p:spPr>
          <a:xfrm>
            <a:off x="1074867" y="1350717"/>
            <a:ext cx="1648000" cy="481600"/>
          </a:xfrm>
          <a:prstGeom prst="rect">
            <a:avLst/>
          </a:prstGeom>
          <a:noFill/>
          <a:ln>
            <a:noFill/>
          </a:ln>
        </p:spPr>
        <p:txBody>
          <a:bodyPr spcFirstLastPara="1" wrap="square" lIns="121900" tIns="121900" rIns="121900" bIns="121900" anchor="ctr" anchorCtr="0">
            <a:noAutofit/>
          </a:bodyPr>
          <a:lstStyle/>
          <a:p>
            <a:endParaRPr sz="2400" b="1" dirty="0">
              <a:solidFill>
                <a:schemeClr val="accent5"/>
              </a:solidFill>
              <a:latin typeface="Questrial"/>
              <a:ea typeface="Questrial"/>
              <a:cs typeface="Questrial"/>
              <a:sym typeface="Questrial"/>
            </a:endParaRPr>
          </a:p>
        </p:txBody>
      </p:sp>
      <p:sp>
        <p:nvSpPr>
          <p:cNvPr id="805" name="Google Shape;805;p56"/>
          <p:cNvSpPr txBox="1"/>
          <p:nvPr/>
        </p:nvSpPr>
        <p:spPr>
          <a:xfrm>
            <a:off x="6046900" y="1350701"/>
            <a:ext cx="1387200" cy="481600"/>
          </a:xfrm>
          <a:prstGeom prst="rect">
            <a:avLst/>
          </a:prstGeom>
          <a:noFill/>
          <a:ln>
            <a:noFill/>
          </a:ln>
        </p:spPr>
        <p:txBody>
          <a:bodyPr spcFirstLastPara="1" wrap="square" lIns="121900" tIns="121900" rIns="121900" bIns="121900" anchor="ctr" anchorCtr="0">
            <a:noAutofit/>
          </a:bodyPr>
          <a:lstStyle/>
          <a:p>
            <a:pPr algn="r"/>
            <a:endParaRPr sz="2400" b="1" dirty="0">
              <a:solidFill>
                <a:schemeClr val="accent5"/>
              </a:solidFill>
              <a:latin typeface="Questrial"/>
              <a:ea typeface="Questrial"/>
              <a:cs typeface="Questrial"/>
              <a:sym typeface="Questrial"/>
            </a:endParaRPr>
          </a:p>
        </p:txBody>
      </p:sp>
      <p:grpSp>
        <p:nvGrpSpPr>
          <p:cNvPr id="2" name="Group 1">
            <a:extLst>
              <a:ext uri="{FF2B5EF4-FFF2-40B4-BE49-F238E27FC236}">
                <a16:creationId xmlns:a16="http://schemas.microsoft.com/office/drawing/2014/main" id="{6B5D4106-4FAB-4E4F-BE48-CF79163E643A}"/>
              </a:ext>
            </a:extLst>
          </p:cNvPr>
          <p:cNvGrpSpPr/>
          <p:nvPr/>
        </p:nvGrpSpPr>
        <p:grpSpPr>
          <a:xfrm>
            <a:off x="950314" y="833335"/>
            <a:ext cx="10408454" cy="5683738"/>
            <a:chOff x="1218400" y="1967000"/>
            <a:chExt cx="9892997" cy="3102933"/>
          </a:xfrm>
        </p:grpSpPr>
        <p:sp>
          <p:nvSpPr>
            <p:cNvPr id="782" name="Google Shape;782;p56"/>
            <p:cNvSpPr/>
            <p:nvPr/>
          </p:nvSpPr>
          <p:spPr>
            <a:xfrm>
              <a:off x="1218400" y="1967000"/>
              <a:ext cx="9755200" cy="1003200"/>
            </a:xfrm>
            <a:prstGeom prst="rect">
              <a:avLst/>
            </a:prstGeom>
            <a:solidFill>
              <a:schemeClr val="accent1"/>
            </a:solidFill>
            <a:ln w="19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84" name="Google Shape;784;p56"/>
            <p:cNvSpPr/>
            <p:nvPr/>
          </p:nvSpPr>
          <p:spPr>
            <a:xfrm>
              <a:off x="1218400" y="3016867"/>
              <a:ext cx="9755200" cy="1003200"/>
            </a:xfrm>
            <a:prstGeom prst="rect">
              <a:avLst/>
            </a:prstGeom>
            <a:noFill/>
            <a:ln w="19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85" name="Google Shape;785;p56"/>
            <p:cNvSpPr txBox="1"/>
            <p:nvPr/>
          </p:nvSpPr>
          <p:spPr>
            <a:xfrm>
              <a:off x="1503651" y="2141384"/>
              <a:ext cx="1010949" cy="654400"/>
            </a:xfrm>
            <a:prstGeom prst="rect">
              <a:avLst/>
            </a:prstGeom>
            <a:noFill/>
            <a:ln>
              <a:noFill/>
            </a:ln>
          </p:spPr>
          <p:txBody>
            <a:bodyPr spcFirstLastPara="1" wrap="square" lIns="121900" tIns="121900" rIns="121900" bIns="121900" anchor="ctr" anchorCtr="0">
              <a:noAutofit/>
            </a:bodyPr>
            <a:lstStyle/>
            <a:p>
              <a:r>
                <a:rPr lang="en" sz="2133" b="1" dirty="0">
                  <a:solidFill>
                    <a:schemeClr val="accent5"/>
                  </a:solidFill>
                  <a:latin typeface="Questrial"/>
                  <a:ea typeface="Questrial"/>
                  <a:cs typeface="Questrial"/>
                  <a:sym typeface="Questrial"/>
                </a:rPr>
                <a:t>07</a:t>
              </a:r>
              <a:endParaRPr sz="2133" b="1" dirty="0">
                <a:solidFill>
                  <a:schemeClr val="accent5"/>
                </a:solidFill>
                <a:latin typeface="Questrial"/>
                <a:ea typeface="Questrial"/>
                <a:cs typeface="Questrial"/>
                <a:sym typeface="Questrial"/>
              </a:endParaRPr>
            </a:p>
          </p:txBody>
        </p:sp>
        <p:sp>
          <p:nvSpPr>
            <p:cNvPr id="786" name="Google Shape;786;p56"/>
            <p:cNvSpPr txBox="1"/>
            <p:nvPr/>
          </p:nvSpPr>
          <p:spPr>
            <a:xfrm>
              <a:off x="2251761" y="2080042"/>
              <a:ext cx="2717523" cy="779358"/>
            </a:xfrm>
            <a:prstGeom prst="rect">
              <a:avLst/>
            </a:prstGeom>
            <a:noFill/>
            <a:ln>
              <a:noFill/>
            </a:ln>
          </p:spPr>
          <p:txBody>
            <a:bodyPr spcFirstLastPara="1" wrap="square" lIns="121900" tIns="121900" rIns="121900" bIns="121900" anchor="ctr" anchorCtr="0">
              <a:noAutofit/>
            </a:bodyPr>
            <a:lstStyle/>
            <a:p>
              <a:pPr marL="121917" marR="121917"/>
              <a:r>
                <a:rPr lang="en-US" sz="1600" dirty="0">
                  <a:solidFill>
                    <a:schemeClr val="accent4"/>
                  </a:solidFill>
                  <a:latin typeface="Libre Franklin"/>
                  <a:ea typeface="Libre Franklin"/>
                  <a:cs typeface="Libre Franklin"/>
                  <a:sym typeface="Libre Franklin"/>
                </a:rPr>
                <a:t>Design of Disinfection Robot for Livestock Breeding</a:t>
              </a:r>
            </a:p>
            <a:p>
              <a:pPr marL="121917" marR="121917"/>
              <a:r>
                <a:rPr lang="en-IN" sz="1600" dirty="0">
                  <a:solidFill>
                    <a:schemeClr val="accent4"/>
                  </a:solidFill>
                  <a:latin typeface="Libre Franklin"/>
                  <a:ea typeface="Libre Franklin"/>
                  <a:cs typeface="Libre Franklin"/>
                  <a:sym typeface="Libre Franklin"/>
                </a:rPr>
                <a:t>Year of publication: 2013</a:t>
              </a:r>
              <a:endParaRPr sz="1600" dirty="0">
                <a:solidFill>
                  <a:schemeClr val="accent4"/>
                </a:solidFill>
                <a:latin typeface="Libre Franklin"/>
                <a:ea typeface="Libre Franklin"/>
                <a:cs typeface="Libre Franklin"/>
                <a:sym typeface="Libre Franklin"/>
              </a:endParaRPr>
            </a:p>
          </p:txBody>
        </p:sp>
        <p:sp>
          <p:nvSpPr>
            <p:cNvPr id="787" name="Google Shape;787;p56"/>
            <p:cNvSpPr/>
            <p:nvPr/>
          </p:nvSpPr>
          <p:spPr>
            <a:xfrm>
              <a:off x="1218400" y="4066733"/>
              <a:ext cx="9755200" cy="1003200"/>
            </a:xfrm>
            <a:prstGeom prst="rect">
              <a:avLst/>
            </a:prstGeom>
            <a:solidFill>
              <a:schemeClr val="accent1"/>
            </a:solidFill>
            <a:ln w="19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89" name="Google Shape;789;p56"/>
            <p:cNvSpPr txBox="1"/>
            <p:nvPr/>
          </p:nvSpPr>
          <p:spPr>
            <a:xfrm>
              <a:off x="1503651" y="3182784"/>
              <a:ext cx="1010949" cy="654400"/>
            </a:xfrm>
            <a:prstGeom prst="rect">
              <a:avLst/>
            </a:prstGeom>
            <a:noFill/>
            <a:ln>
              <a:noFill/>
            </a:ln>
          </p:spPr>
          <p:txBody>
            <a:bodyPr spcFirstLastPara="1" wrap="square" lIns="121900" tIns="121900" rIns="121900" bIns="121900" anchor="ctr" anchorCtr="0">
              <a:noAutofit/>
            </a:bodyPr>
            <a:lstStyle/>
            <a:p>
              <a:r>
                <a:rPr lang="en" sz="2133" b="1" dirty="0">
                  <a:solidFill>
                    <a:schemeClr val="accent6"/>
                  </a:solidFill>
                  <a:latin typeface="Questrial"/>
                  <a:ea typeface="Questrial"/>
                  <a:cs typeface="Questrial"/>
                  <a:sym typeface="Questrial"/>
                </a:rPr>
                <a:t>08</a:t>
              </a:r>
              <a:endParaRPr sz="2133" b="1" dirty="0">
                <a:solidFill>
                  <a:schemeClr val="accent6"/>
                </a:solidFill>
                <a:latin typeface="Questrial"/>
                <a:ea typeface="Questrial"/>
                <a:cs typeface="Questrial"/>
                <a:sym typeface="Questrial"/>
              </a:endParaRPr>
            </a:p>
          </p:txBody>
        </p:sp>
        <p:sp>
          <p:nvSpPr>
            <p:cNvPr id="790" name="Google Shape;790;p56"/>
            <p:cNvSpPr txBox="1"/>
            <p:nvPr/>
          </p:nvSpPr>
          <p:spPr>
            <a:xfrm>
              <a:off x="1503665" y="4241133"/>
              <a:ext cx="1010935" cy="654400"/>
            </a:xfrm>
            <a:prstGeom prst="rect">
              <a:avLst/>
            </a:prstGeom>
            <a:noFill/>
            <a:ln>
              <a:noFill/>
            </a:ln>
          </p:spPr>
          <p:txBody>
            <a:bodyPr spcFirstLastPara="1" wrap="square" lIns="121900" tIns="121900" rIns="121900" bIns="121900" anchor="ctr" anchorCtr="0">
              <a:noAutofit/>
            </a:bodyPr>
            <a:lstStyle/>
            <a:p>
              <a:r>
                <a:rPr lang="en" sz="2133" b="1" dirty="0">
                  <a:solidFill>
                    <a:schemeClr val="accent3"/>
                  </a:solidFill>
                  <a:latin typeface="Questrial"/>
                  <a:ea typeface="Questrial"/>
                  <a:cs typeface="Questrial"/>
                  <a:sym typeface="Questrial"/>
                </a:rPr>
                <a:t>09</a:t>
              </a:r>
              <a:endParaRPr sz="2133" b="1" dirty="0">
                <a:solidFill>
                  <a:schemeClr val="accent3"/>
                </a:solidFill>
                <a:latin typeface="Questrial"/>
                <a:ea typeface="Questrial"/>
                <a:cs typeface="Questrial"/>
                <a:sym typeface="Questrial"/>
              </a:endParaRPr>
            </a:p>
          </p:txBody>
        </p:sp>
        <p:sp>
          <p:nvSpPr>
            <p:cNvPr id="792" name="Google Shape;792;p56"/>
            <p:cNvSpPr txBox="1"/>
            <p:nvPr/>
          </p:nvSpPr>
          <p:spPr>
            <a:xfrm>
              <a:off x="5107081" y="2094836"/>
              <a:ext cx="2774486" cy="654400"/>
            </a:xfrm>
            <a:prstGeom prst="rect">
              <a:avLst/>
            </a:prstGeom>
            <a:noFill/>
            <a:ln>
              <a:noFill/>
            </a:ln>
          </p:spPr>
          <p:txBody>
            <a:bodyPr spcFirstLastPara="1" wrap="square" lIns="121900" tIns="121900" rIns="121900" bIns="121900" anchor="ctr" anchorCtr="0">
              <a:noAutofit/>
            </a:bodyPr>
            <a:lstStyle/>
            <a:p>
              <a:pPr marL="121917" marR="121917"/>
              <a:r>
                <a:rPr lang="en-IN" sz="1600" dirty="0">
                  <a:solidFill>
                    <a:schemeClr val="accent4"/>
                  </a:solidFill>
                  <a:latin typeface="Libre Franklin"/>
                  <a:ea typeface="Libre Franklin"/>
                  <a:cs typeface="Libre Franklin"/>
                  <a:sym typeface="Libre Franklin"/>
                </a:rPr>
                <a:t>Qing Chun Feng</a:t>
              </a:r>
              <a:endParaRPr sz="1600" dirty="0">
                <a:solidFill>
                  <a:schemeClr val="accent4"/>
                </a:solidFill>
                <a:latin typeface="Libre Franklin"/>
                <a:ea typeface="Libre Franklin"/>
                <a:cs typeface="Libre Franklin"/>
                <a:sym typeface="Libre Franklin"/>
              </a:endParaRPr>
            </a:p>
          </p:txBody>
        </p:sp>
        <p:sp>
          <p:nvSpPr>
            <p:cNvPr id="793" name="Google Shape;793;p56"/>
            <p:cNvSpPr txBox="1"/>
            <p:nvPr/>
          </p:nvSpPr>
          <p:spPr>
            <a:xfrm>
              <a:off x="7877282" y="2141400"/>
              <a:ext cx="3234115" cy="654400"/>
            </a:xfrm>
            <a:prstGeom prst="rect">
              <a:avLst/>
            </a:prstGeom>
            <a:noFill/>
            <a:ln>
              <a:noFill/>
            </a:ln>
          </p:spPr>
          <p:txBody>
            <a:bodyPr spcFirstLastPara="1" wrap="square" lIns="121900" tIns="121900" rIns="121900" bIns="121900" anchor="ctr" anchorCtr="0">
              <a:noAutofit/>
            </a:bodyPr>
            <a:lstStyle/>
            <a:p>
              <a:pPr marL="121917" marR="121917"/>
              <a:r>
                <a:rPr lang="en-US" sz="1600" dirty="0">
                  <a:solidFill>
                    <a:schemeClr val="accent4"/>
                  </a:solidFill>
                  <a:latin typeface="Libre Franklin"/>
                  <a:ea typeface="Libre Franklin"/>
                  <a:cs typeface="Libre Franklin"/>
                  <a:sym typeface="Libre Franklin"/>
                </a:rPr>
                <a:t>We understood the mechanism of spray </a:t>
              </a:r>
              <a:r>
                <a:rPr lang="en-US" sz="1600" dirty="0" err="1">
                  <a:solidFill>
                    <a:schemeClr val="accent4"/>
                  </a:solidFill>
                  <a:latin typeface="Libre Franklin"/>
                  <a:ea typeface="Libre Franklin"/>
                  <a:cs typeface="Libre Franklin"/>
                  <a:sym typeface="Libre Franklin"/>
                </a:rPr>
                <a:t>Nozel</a:t>
              </a:r>
              <a:r>
                <a:rPr lang="en-US" sz="1600" dirty="0">
                  <a:solidFill>
                    <a:schemeClr val="accent4"/>
                  </a:solidFill>
                  <a:latin typeface="Libre Franklin"/>
                  <a:ea typeface="Libre Franklin"/>
                  <a:cs typeface="Libre Franklin"/>
                  <a:sym typeface="Libre Franklin"/>
                </a:rPr>
                <a:t> and system structure</a:t>
              </a:r>
              <a:endParaRPr sz="1600" dirty="0">
                <a:solidFill>
                  <a:schemeClr val="accent4"/>
                </a:solidFill>
                <a:latin typeface="Libre Franklin"/>
                <a:ea typeface="Libre Franklin"/>
                <a:cs typeface="Libre Franklin"/>
                <a:sym typeface="Libre Franklin"/>
              </a:endParaRPr>
            </a:p>
          </p:txBody>
        </p:sp>
      </p:grpSp>
      <p:sp>
        <p:nvSpPr>
          <p:cNvPr id="37" name="Google Shape;786;p56">
            <a:extLst>
              <a:ext uri="{FF2B5EF4-FFF2-40B4-BE49-F238E27FC236}">
                <a16:creationId xmlns:a16="http://schemas.microsoft.com/office/drawing/2014/main" id="{4550A233-8E2C-4996-9EFD-B1F1F948675C}"/>
              </a:ext>
            </a:extLst>
          </p:cNvPr>
          <p:cNvSpPr txBox="1"/>
          <p:nvPr/>
        </p:nvSpPr>
        <p:spPr>
          <a:xfrm>
            <a:off x="2037516" y="3060324"/>
            <a:ext cx="2999584" cy="1355562"/>
          </a:xfrm>
          <a:prstGeom prst="rect">
            <a:avLst/>
          </a:prstGeom>
          <a:noFill/>
          <a:ln>
            <a:noFill/>
          </a:ln>
        </p:spPr>
        <p:txBody>
          <a:bodyPr spcFirstLastPara="1" wrap="square" lIns="121900" tIns="121900" rIns="121900" bIns="121900" anchor="ctr" anchorCtr="0">
            <a:noAutofit/>
          </a:bodyPr>
          <a:lstStyle/>
          <a:p>
            <a:pPr marL="121917" marR="121917"/>
            <a:r>
              <a:rPr lang="en-US" sz="1600" dirty="0">
                <a:solidFill>
                  <a:schemeClr val="accent4"/>
                </a:solidFill>
                <a:latin typeface="Libre Franklin"/>
                <a:ea typeface="Libre Franklin"/>
                <a:cs typeface="Libre Franklin"/>
                <a:sym typeface="Libre Franklin"/>
              </a:rPr>
              <a:t>H Bridge DC Motor Driver Design and Implementation with Using dsPIC30f4011</a:t>
            </a:r>
          </a:p>
          <a:p>
            <a:pPr marL="121917" marR="121917"/>
            <a:r>
              <a:rPr lang="en-US" sz="1600" dirty="0">
                <a:solidFill>
                  <a:schemeClr val="accent4"/>
                </a:solidFill>
                <a:latin typeface="Libre Franklin"/>
                <a:ea typeface="Libre Franklin"/>
                <a:cs typeface="Libre Franklin"/>
                <a:sym typeface="Libre Franklin"/>
              </a:rPr>
              <a:t>Year of publication: 2017</a:t>
            </a:r>
          </a:p>
        </p:txBody>
      </p:sp>
      <p:sp>
        <p:nvSpPr>
          <p:cNvPr id="40" name="Google Shape;786;p56">
            <a:extLst>
              <a:ext uri="{FF2B5EF4-FFF2-40B4-BE49-F238E27FC236}">
                <a16:creationId xmlns:a16="http://schemas.microsoft.com/office/drawing/2014/main" id="{EDEC16F7-FB9B-4F29-A323-9DCE2D8BC77B}"/>
              </a:ext>
            </a:extLst>
          </p:cNvPr>
          <p:cNvSpPr txBox="1"/>
          <p:nvPr/>
        </p:nvSpPr>
        <p:spPr>
          <a:xfrm>
            <a:off x="2047201" y="4999209"/>
            <a:ext cx="2995803" cy="1228946"/>
          </a:xfrm>
          <a:prstGeom prst="rect">
            <a:avLst/>
          </a:prstGeom>
          <a:noFill/>
          <a:ln>
            <a:noFill/>
          </a:ln>
        </p:spPr>
        <p:txBody>
          <a:bodyPr spcFirstLastPara="1" wrap="square" lIns="121900" tIns="121900" rIns="121900" bIns="121900" anchor="ctr" anchorCtr="0">
            <a:noAutofit/>
          </a:bodyPr>
          <a:lstStyle/>
          <a:p>
            <a:pPr marL="121917" marR="121917"/>
            <a:r>
              <a:rPr lang="en-US" sz="1600" dirty="0">
                <a:solidFill>
                  <a:schemeClr val="accent4"/>
                </a:solidFill>
                <a:latin typeface="Libre Franklin"/>
                <a:ea typeface="Libre Franklin"/>
                <a:cs typeface="Libre Franklin"/>
                <a:sym typeface="Libre Franklin"/>
              </a:rPr>
              <a:t>Design and Simulation Study of Small Four Wheel Vehicle Chassis for Single Driver</a:t>
            </a:r>
          </a:p>
          <a:p>
            <a:pPr marL="121917" marR="121917"/>
            <a:r>
              <a:rPr lang="en-US" sz="1600" dirty="0">
                <a:solidFill>
                  <a:schemeClr val="accent4"/>
                </a:solidFill>
                <a:latin typeface="Libre Franklin"/>
                <a:ea typeface="Libre Franklin"/>
                <a:cs typeface="Libre Franklin"/>
                <a:sym typeface="Libre Franklin"/>
              </a:rPr>
              <a:t>Year of publication:2015</a:t>
            </a:r>
          </a:p>
          <a:p>
            <a:pPr marL="121917" marR="121917"/>
            <a:endParaRPr sz="1600" dirty="0">
              <a:solidFill>
                <a:schemeClr val="accent4"/>
              </a:solidFill>
              <a:latin typeface="Libre Franklin"/>
              <a:ea typeface="Libre Franklin"/>
              <a:cs typeface="Libre Franklin"/>
              <a:sym typeface="Libre Franklin"/>
            </a:endParaRPr>
          </a:p>
        </p:txBody>
      </p:sp>
      <p:sp>
        <p:nvSpPr>
          <p:cNvPr id="41" name="Google Shape;792;p56">
            <a:extLst>
              <a:ext uri="{FF2B5EF4-FFF2-40B4-BE49-F238E27FC236}">
                <a16:creationId xmlns:a16="http://schemas.microsoft.com/office/drawing/2014/main" id="{7B1DE425-9DB9-4630-BC03-4CB26A3D6940}"/>
              </a:ext>
            </a:extLst>
          </p:cNvPr>
          <p:cNvSpPr txBox="1"/>
          <p:nvPr/>
        </p:nvSpPr>
        <p:spPr>
          <a:xfrm>
            <a:off x="5046785" y="4883207"/>
            <a:ext cx="2919046" cy="1031903"/>
          </a:xfrm>
          <a:prstGeom prst="rect">
            <a:avLst/>
          </a:prstGeom>
          <a:noFill/>
          <a:ln>
            <a:noFill/>
          </a:ln>
        </p:spPr>
        <p:txBody>
          <a:bodyPr spcFirstLastPara="1" wrap="square" lIns="121900" tIns="121900" rIns="121900" bIns="121900" anchor="ctr" anchorCtr="0">
            <a:noAutofit/>
          </a:bodyPr>
          <a:lstStyle/>
          <a:p>
            <a:pPr marL="121917" marR="121917"/>
            <a:r>
              <a:rPr lang="en-IN" sz="1600" dirty="0">
                <a:solidFill>
                  <a:schemeClr val="accent4"/>
                </a:solidFill>
                <a:latin typeface="Libre Franklin"/>
                <a:ea typeface="Libre Franklin"/>
                <a:cs typeface="Libre Franklin"/>
                <a:sym typeface="Libre Franklin"/>
              </a:rPr>
              <a:t>M. Z. A Rashid , M. F. Abdul Latif , M. Nur Othman &amp; </a:t>
            </a:r>
            <a:r>
              <a:rPr lang="en-IN" sz="1600" dirty="0" err="1">
                <a:solidFill>
                  <a:schemeClr val="accent4"/>
                </a:solidFill>
                <a:latin typeface="Libre Franklin"/>
                <a:ea typeface="Libre Franklin"/>
                <a:cs typeface="Libre Franklin"/>
                <a:sym typeface="Libre Franklin"/>
              </a:rPr>
              <a:t>Marizan</a:t>
            </a:r>
            <a:r>
              <a:rPr lang="en-IN" sz="1600" dirty="0">
                <a:solidFill>
                  <a:schemeClr val="accent4"/>
                </a:solidFill>
                <a:latin typeface="Libre Franklin"/>
                <a:ea typeface="Libre Franklin"/>
                <a:cs typeface="Libre Franklin"/>
                <a:sym typeface="Libre Franklin"/>
              </a:rPr>
              <a:t> </a:t>
            </a:r>
            <a:r>
              <a:rPr lang="en-IN" sz="1600" dirty="0" err="1">
                <a:solidFill>
                  <a:schemeClr val="accent4"/>
                </a:solidFill>
                <a:latin typeface="Libre Franklin"/>
                <a:ea typeface="Libre Franklin"/>
                <a:cs typeface="Libre Franklin"/>
                <a:sym typeface="Libre Franklin"/>
              </a:rPr>
              <a:t>Sulaiman</a:t>
            </a:r>
            <a:endParaRPr lang="en-IN" sz="1600" dirty="0">
              <a:solidFill>
                <a:schemeClr val="accent4"/>
              </a:solidFill>
              <a:latin typeface="Libre Franklin"/>
              <a:ea typeface="Libre Franklin"/>
              <a:cs typeface="Libre Franklin"/>
              <a:sym typeface="Libre Franklin"/>
            </a:endParaRPr>
          </a:p>
        </p:txBody>
      </p:sp>
      <p:sp>
        <p:nvSpPr>
          <p:cNvPr id="42" name="Google Shape;792;p56">
            <a:extLst>
              <a:ext uri="{FF2B5EF4-FFF2-40B4-BE49-F238E27FC236}">
                <a16:creationId xmlns:a16="http://schemas.microsoft.com/office/drawing/2014/main" id="{2FC3AC6C-22FB-4F83-B139-E5FCD577F98F}"/>
              </a:ext>
            </a:extLst>
          </p:cNvPr>
          <p:cNvSpPr txBox="1"/>
          <p:nvPr/>
        </p:nvSpPr>
        <p:spPr>
          <a:xfrm>
            <a:off x="4969120" y="2954615"/>
            <a:ext cx="2919046" cy="1031903"/>
          </a:xfrm>
          <a:prstGeom prst="rect">
            <a:avLst/>
          </a:prstGeom>
          <a:noFill/>
          <a:ln>
            <a:noFill/>
          </a:ln>
        </p:spPr>
        <p:txBody>
          <a:bodyPr spcFirstLastPara="1" wrap="square" lIns="121900" tIns="121900" rIns="121900" bIns="121900" anchor="ctr" anchorCtr="0">
            <a:noAutofit/>
          </a:bodyPr>
          <a:lstStyle/>
          <a:p>
            <a:pPr marL="121917" marR="121917"/>
            <a:r>
              <a:rPr lang="en-US" sz="1600" dirty="0" err="1">
                <a:solidFill>
                  <a:schemeClr val="accent4"/>
                </a:solidFill>
                <a:latin typeface="Libre Franklin"/>
                <a:ea typeface="Libre Franklin"/>
                <a:cs typeface="Libre Franklin"/>
                <a:sym typeface="Libre Franklin"/>
              </a:rPr>
              <a:t>Tolga</a:t>
            </a:r>
            <a:r>
              <a:rPr lang="en-US" sz="1600" dirty="0">
                <a:solidFill>
                  <a:schemeClr val="accent4"/>
                </a:solidFill>
                <a:latin typeface="Libre Franklin"/>
                <a:ea typeface="Libre Franklin"/>
                <a:cs typeface="Libre Franklin"/>
                <a:sym typeface="Libre Franklin"/>
              </a:rPr>
              <a:t> </a:t>
            </a:r>
            <a:r>
              <a:rPr lang="en-US" sz="1600" dirty="0" err="1">
                <a:solidFill>
                  <a:schemeClr val="accent4"/>
                </a:solidFill>
                <a:latin typeface="Libre Franklin"/>
                <a:ea typeface="Libre Franklin"/>
                <a:cs typeface="Libre Franklin"/>
                <a:sym typeface="Libre Franklin"/>
              </a:rPr>
              <a:t>Özer</a:t>
            </a:r>
            <a:r>
              <a:rPr lang="en-US" sz="1600" dirty="0">
                <a:solidFill>
                  <a:schemeClr val="accent4"/>
                </a:solidFill>
                <a:latin typeface="Libre Franklin"/>
                <a:ea typeface="Libre Franklin"/>
                <a:cs typeface="Libre Franklin"/>
                <a:sym typeface="Libre Franklin"/>
              </a:rPr>
              <a:t> , Sinan </a:t>
            </a:r>
            <a:r>
              <a:rPr lang="en-US" sz="1600" dirty="0" err="1">
                <a:solidFill>
                  <a:schemeClr val="accent4"/>
                </a:solidFill>
                <a:latin typeface="Libre Franklin"/>
                <a:ea typeface="Libre Franklin"/>
                <a:cs typeface="Libre Franklin"/>
                <a:sym typeface="Libre Franklin"/>
              </a:rPr>
              <a:t>Kıvrak</a:t>
            </a:r>
            <a:r>
              <a:rPr lang="en-US" sz="1600" dirty="0">
                <a:solidFill>
                  <a:schemeClr val="accent4"/>
                </a:solidFill>
                <a:latin typeface="Libre Franklin"/>
                <a:ea typeface="Libre Franklin"/>
                <a:cs typeface="Libre Franklin"/>
                <a:sym typeface="Libre Franklin"/>
              </a:rPr>
              <a:t> , </a:t>
            </a:r>
            <a:r>
              <a:rPr lang="en-US" sz="1600" dirty="0" err="1">
                <a:solidFill>
                  <a:schemeClr val="accent4"/>
                </a:solidFill>
                <a:latin typeface="Libre Franklin"/>
                <a:ea typeface="Libre Franklin"/>
                <a:cs typeface="Libre Franklin"/>
                <a:sym typeface="Libre Franklin"/>
              </a:rPr>
              <a:t>Yüksel</a:t>
            </a:r>
            <a:r>
              <a:rPr lang="en-US" sz="1600" dirty="0">
                <a:solidFill>
                  <a:schemeClr val="accent4"/>
                </a:solidFill>
                <a:latin typeface="Libre Franklin"/>
                <a:ea typeface="Libre Franklin"/>
                <a:cs typeface="Libre Franklin"/>
                <a:sym typeface="Libre Franklin"/>
              </a:rPr>
              <a:t> </a:t>
            </a:r>
            <a:r>
              <a:rPr lang="en-US" sz="1600" dirty="0" err="1">
                <a:solidFill>
                  <a:schemeClr val="accent4"/>
                </a:solidFill>
                <a:latin typeface="Libre Franklin"/>
                <a:ea typeface="Libre Franklin"/>
                <a:cs typeface="Libre Franklin"/>
                <a:sym typeface="Libre Franklin"/>
              </a:rPr>
              <a:t>Oğuz</a:t>
            </a:r>
            <a:endParaRPr lang="en-US" sz="1600" dirty="0">
              <a:solidFill>
                <a:schemeClr val="accent4"/>
              </a:solidFill>
              <a:latin typeface="Libre Franklin"/>
              <a:ea typeface="Libre Franklin"/>
              <a:cs typeface="Libre Franklin"/>
              <a:sym typeface="Libre Franklin"/>
            </a:endParaRPr>
          </a:p>
        </p:txBody>
      </p:sp>
      <p:sp>
        <p:nvSpPr>
          <p:cNvPr id="43" name="Google Shape;793;p56">
            <a:extLst>
              <a:ext uri="{FF2B5EF4-FFF2-40B4-BE49-F238E27FC236}">
                <a16:creationId xmlns:a16="http://schemas.microsoft.com/office/drawing/2014/main" id="{3D5FD651-DB8E-4976-8FB0-2EFD3C56D12E}"/>
              </a:ext>
            </a:extLst>
          </p:cNvPr>
          <p:cNvSpPr txBox="1"/>
          <p:nvPr/>
        </p:nvSpPr>
        <p:spPr>
          <a:xfrm>
            <a:off x="7950526" y="2920371"/>
            <a:ext cx="3402623" cy="1031903"/>
          </a:xfrm>
          <a:prstGeom prst="rect">
            <a:avLst/>
          </a:prstGeom>
          <a:noFill/>
          <a:ln>
            <a:noFill/>
          </a:ln>
        </p:spPr>
        <p:txBody>
          <a:bodyPr spcFirstLastPara="1" wrap="square" lIns="121900" tIns="121900" rIns="121900" bIns="121900" anchor="ctr" anchorCtr="0">
            <a:noAutofit/>
          </a:bodyPr>
          <a:lstStyle/>
          <a:p>
            <a:pPr marL="121917" marR="121917"/>
            <a:r>
              <a:rPr lang="en-US" sz="1600" dirty="0">
                <a:solidFill>
                  <a:schemeClr val="accent4"/>
                </a:solidFill>
                <a:latin typeface="Libre Franklin"/>
                <a:ea typeface="Libre Franklin"/>
                <a:cs typeface="Libre Franklin"/>
                <a:sym typeface="Libre Franklin"/>
              </a:rPr>
              <a:t>learned the working of h-bridge motor driver</a:t>
            </a:r>
            <a:endParaRPr sz="1600" dirty="0">
              <a:solidFill>
                <a:schemeClr val="accent4"/>
              </a:solidFill>
              <a:latin typeface="Libre Franklin"/>
              <a:ea typeface="Libre Franklin"/>
              <a:cs typeface="Libre Franklin"/>
              <a:sym typeface="Libre Franklin"/>
            </a:endParaRPr>
          </a:p>
        </p:txBody>
      </p:sp>
      <p:sp>
        <p:nvSpPr>
          <p:cNvPr id="44" name="Google Shape;793;p56">
            <a:extLst>
              <a:ext uri="{FF2B5EF4-FFF2-40B4-BE49-F238E27FC236}">
                <a16:creationId xmlns:a16="http://schemas.microsoft.com/office/drawing/2014/main" id="{435DF004-A432-4824-8008-044757C924F0}"/>
              </a:ext>
            </a:extLst>
          </p:cNvPr>
          <p:cNvSpPr txBox="1"/>
          <p:nvPr/>
        </p:nvSpPr>
        <p:spPr>
          <a:xfrm>
            <a:off x="7849938" y="4832833"/>
            <a:ext cx="3402623" cy="1031903"/>
          </a:xfrm>
          <a:prstGeom prst="rect">
            <a:avLst/>
          </a:prstGeom>
          <a:noFill/>
          <a:ln>
            <a:noFill/>
          </a:ln>
        </p:spPr>
        <p:txBody>
          <a:bodyPr spcFirstLastPara="1" wrap="square" lIns="121900" tIns="121900" rIns="121900" bIns="121900" anchor="ctr" anchorCtr="0">
            <a:noAutofit/>
          </a:bodyPr>
          <a:lstStyle/>
          <a:p>
            <a:pPr marL="121917" marR="121917"/>
            <a:r>
              <a:rPr lang="en-US" sz="1600" dirty="0">
                <a:solidFill>
                  <a:schemeClr val="accent4"/>
                </a:solidFill>
                <a:latin typeface="Libre Franklin"/>
                <a:ea typeface="Libre Franklin"/>
                <a:cs typeface="Libre Franklin"/>
                <a:sym typeface="Libre Franklin"/>
              </a:rPr>
              <a:t>Learning the steps to design and test a chassis</a:t>
            </a:r>
            <a:endParaRPr sz="1600" dirty="0">
              <a:solidFill>
                <a:schemeClr val="accent4"/>
              </a:solidFill>
              <a:latin typeface="Libre Franklin"/>
              <a:ea typeface="Libre Franklin"/>
              <a:cs typeface="Libre Franklin"/>
              <a:sym typeface="Libre Franklin"/>
            </a:endParaRPr>
          </a:p>
        </p:txBody>
      </p:sp>
      <p:sp>
        <p:nvSpPr>
          <p:cNvPr id="29" name="Google Shape;804;p56">
            <a:extLst>
              <a:ext uri="{FF2B5EF4-FFF2-40B4-BE49-F238E27FC236}">
                <a16:creationId xmlns:a16="http://schemas.microsoft.com/office/drawing/2014/main" id="{AE6510C3-A981-4362-9F82-4FF0B2236AD5}"/>
              </a:ext>
            </a:extLst>
          </p:cNvPr>
          <p:cNvSpPr txBox="1"/>
          <p:nvPr/>
        </p:nvSpPr>
        <p:spPr>
          <a:xfrm>
            <a:off x="959999" y="283111"/>
            <a:ext cx="10263477" cy="395976"/>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p>
            <a:r>
              <a:rPr lang="en" dirty="0">
                <a:solidFill>
                  <a:schemeClr val="accent4"/>
                </a:solidFill>
                <a:latin typeface="Libre Franklin"/>
                <a:ea typeface="Libre Franklin"/>
                <a:cs typeface="Libre Franklin"/>
                <a:sym typeface="Libre Franklin"/>
              </a:rPr>
              <a:t>                       JOURNAL                                        </a:t>
            </a:r>
            <a:r>
              <a:rPr lang="en-IN" dirty="0">
                <a:solidFill>
                  <a:schemeClr val="accent4"/>
                </a:solidFill>
                <a:latin typeface="Libre Franklin"/>
                <a:ea typeface="Libre Franklin"/>
                <a:cs typeface="Libre Franklin"/>
                <a:sym typeface="Libre Franklin"/>
              </a:rPr>
              <a:t>AUTHOR                                         INFERENCE</a:t>
            </a:r>
          </a:p>
        </p:txBody>
      </p:sp>
    </p:spTree>
    <p:extLst>
      <p:ext uri="{BB962C8B-B14F-4D97-AF65-F5344CB8AC3E}">
        <p14:creationId xmlns:p14="http://schemas.microsoft.com/office/powerpoint/2010/main" val="2738236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2"/>
          <p:cNvSpPr/>
          <p:nvPr/>
        </p:nvSpPr>
        <p:spPr>
          <a:xfrm>
            <a:off x="4308933" y="1333600"/>
            <a:ext cx="6274800" cy="4190800"/>
          </a:xfrm>
          <a:prstGeom prst="rect">
            <a:avLst/>
          </a:prstGeom>
          <a:solidFill>
            <a:srgbClr val="EEF5FF"/>
          </a:solidFill>
          <a:ln w="28575" cap="flat" cmpd="sng">
            <a:solidFill>
              <a:srgbClr val="4C57A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7" name="Google Shape;297;p42"/>
          <p:cNvSpPr txBox="1">
            <a:spLocks noGrp="1"/>
          </p:cNvSpPr>
          <p:nvPr>
            <p:ph type="title"/>
          </p:nvPr>
        </p:nvSpPr>
        <p:spPr>
          <a:xfrm>
            <a:off x="4852577" y="2471800"/>
            <a:ext cx="5323200" cy="1914400"/>
          </a:xfrm>
          <a:prstGeom prst="rect">
            <a:avLst/>
          </a:prstGeom>
        </p:spPr>
        <p:txBody>
          <a:bodyPr spcFirstLastPara="1" wrap="square" lIns="121900" tIns="121900" rIns="121900" bIns="121900" anchor="ctr" anchorCtr="0">
            <a:noAutofit/>
          </a:bodyPr>
          <a:lstStyle/>
          <a:p>
            <a:r>
              <a:rPr lang="en" sz="5333" dirty="0">
                <a:solidFill>
                  <a:srgbClr val="58457E"/>
                </a:solidFill>
              </a:rPr>
              <a:t>COMPONENTS </a:t>
            </a:r>
            <a:br>
              <a:rPr lang="en" sz="5333" dirty="0">
                <a:solidFill>
                  <a:srgbClr val="58457E"/>
                </a:solidFill>
              </a:rPr>
            </a:br>
            <a:r>
              <a:rPr lang="en" sz="5333" dirty="0">
                <a:solidFill>
                  <a:schemeClr val="accent2"/>
                </a:solidFill>
              </a:rPr>
              <a:t>SELECTION</a:t>
            </a:r>
            <a:endParaRPr sz="5333" dirty="0">
              <a:solidFill>
                <a:schemeClr val="accent2"/>
              </a:solidFill>
            </a:endParaRPr>
          </a:p>
        </p:txBody>
      </p:sp>
      <p:grpSp>
        <p:nvGrpSpPr>
          <p:cNvPr id="13" name="Google Shape;352;p44">
            <a:extLst>
              <a:ext uri="{FF2B5EF4-FFF2-40B4-BE49-F238E27FC236}">
                <a16:creationId xmlns:a16="http://schemas.microsoft.com/office/drawing/2014/main" id="{17198559-0C6C-475E-A43E-A64F8BD7E454}"/>
              </a:ext>
            </a:extLst>
          </p:cNvPr>
          <p:cNvGrpSpPr/>
          <p:nvPr/>
        </p:nvGrpSpPr>
        <p:grpSpPr>
          <a:xfrm rot="10800000">
            <a:off x="1818365" y="2657070"/>
            <a:ext cx="1802288" cy="1775805"/>
            <a:chOff x="-1649200" y="928774"/>
            <a:chExt cx="581238" cy="572698"/>
          </a:xfrm>
        </p:grpSpPr>
        <p:sp>
          <p:nvSpPr>
            <p:cNvPr id="15" name="Google Shape;353;p44">
              <a:extLst>
                <a:ext uri="{FF2B5EF4-FFF2-40B4-BE49-F238E27FC236}">
                  <a16:creationId xmlns:a16="http://schemas.microsoft.com/office/drawing/2014/main" id="{AAC338E6-CC17-45C8-91B7-9EF045C29601}"/>
                </a:ext>
              </a:extLst>
            </p:cNvPr>
            <p:cNvSpPr/>
            <p:nvPr/>
          </p:nvSpPr>
          <p:spPr>
            <a:xfrm>
              <a:off x="-1649200" y="928774"/>
              <a:ext cx="581238" cy="572698"/>
            </a:xfrm>
            <a:custGeom>
              <a:avLst/>
              <a:gdLst/>
              <a:ahLst/>
              <a:cxnLst/>
              <a:rect l="l" t="t" r="r" b="b"/>
              <a:pathLst>
                <a:path w="5360" h="5281" extrusionOk="0">
                  <a:moveTo>
                    <a:pt x="2163" y="5249"/>
                  </a:moveTo>
                  <a:cubicBezTo>
                    <a:pt x="1740" y="5186"/>
                    <a:pt x="1325" y="4857"/>
                    <a:pt x="1035" y="4638"/>
                  </a:cubicBezTo>
                  <a:cubicBezTo>
                    <a:pt x="745" y="4419"/>
                    <a:pt x="597" y="4262"/>
                    <a:pt x="424" y="3933"/>
                  </a:cubicBezTo>
                  <a:cubicBezTo>
                    <a:pt x="252" y="3604"/>
                    <a:pt x="0" y="3071"/>
                    <a:pt x="0" y="2663"/>
                  </a:cubicBezTo>
                  <a:cubicBezTo>
                    <a:pt x="0" y="2256"/>
                    <a:pt x="220" y="1825"/>
                    <a:pt x="424" y="1488"/>
                  </a:cubicBezTo>
                  <a:cubicBezTo>
                    <a:pt x="628" y="1151"/>
                    <a:pt x="855" y="885"/>
                    <a:pt x="1223" y="642"/>
                  </a:cubicBezTo>
                  <a:cubicBezTo>
                    <a:pt x="1591" y="399"/>
                    <a:pt x="2171" y="94"/>
                    <a:pt x="2633" y="31"/>
                  </a:cubicBezTo>
                  <a:cubicBezTo>
                    <a:pt x="3095" y="-32"/>
                    <a:pt x="3605" y="55"/>
                    <a:pt x="3997" y="266"/>
                  </a:cubicBezTo>
                  <a:cubicBezTo>
                    <a:pt x="4389" y="478"/>
                    <a:pt x="4757" y="948"/>
                    <a:pt x="4984" y="1300"/>
                  </a:cubicBezTo>
                  <a:cubicBezTo>
                    <a:pt x="5211" y="1653"/>
                    <a:pt x="5360" y="1958"/>
                    <a:pt x="5360" y="2381"/>
                  </a:cubicBezTo>
                  <a:cubicBezTo>
                    <a:pt x="5360" y="2804"/>
                    <a:pt x="5282" y="3400"/>
                    <a:pt x="4984" y="3839"/>
                  </a:cubicBezTo>
                  <a:cubicBezTo>
                    <a:pt x="4686" y="4278"/>
                    <a:pt x="4044" y="4779"/>
                    <a:pt x="3574" y="5014"/>
                  </a:cubicBezTo>
                  <a:cubicBezTo>
                    <a:pt x="3104" y="5249"/>
                    <a:pt x="2586" y="5312"/>
                    <a:pt x="2163" y="5249"/>
                  </a:cubicBezTo>
                  <a:close/>
                </a:path>
              </a:pathLst>
            </a:custGeom>
            <a:solidFill>
              <a:srgbClr val="4C57A8">
                <a:alpha val="56980"/>
              </a:srgbClr>
            </a:solidFill>
            <a:ln>
              <a:noFill/>
            </a:ln>
          </p:spPr>
        </p:sp>
        <p:sp>
          <p:nvSpPr>
            <p:cNvPr id="22" name="Google Shape;354;p44">
              <a:extLst>
                <a:ext uri="{FF2B5EF4-FFF2-40B4-BE49-F238E27FC236}">
                  <a16:creationId xmlns:a16="http://schemas.microsoft.com/office/drawing/2014/main" id="{0AF81DCE-DF69-4F5D-BD15-3FDA6CFA7C87}"/>
                </a:ext>
              </a:extLst>
            </p:cNvPr>
            <p:cNvSpPr/>
            <p:nvPr/>
          </p:nvSpPr>
          <p:spPr>
            <a:xfrm>
              <a:off x="-1600734" y="989299"/>
              <a:ext cx="500209" cy="463832"/>
            </a:xfrm>
            <a:custGeom>
              <a:avLst/>
              <a:gdLst/>
              <a:ahLst/>
              <a:cxnLst/>
              <a:rect l="l" t="t" r="r" b="b"/>
              <a:pathLst>
                <a:path w="16102" h="14931" extrusionOk="0">
                  <a:moveTo>
                    <a:pt x="271" y="8625"/>
                  </a:moveTo>
                  <a:cubicBezTo>
                    <a:pt x="398" y="9768"/>
                    <a:pt x="556" y="10260"/>
                    <a:pt x="937" y="11101"/>
                  </a:cubicBezTo>
                  <a:cubicBezTo>
                    <a:pt x="1318" y="11942"/>
                    <a:pt x="1954" y="13038"/>
                    <a:pt x="2557" y="13673"/>
                  </a:cubicBezTo>
                  <a:cubicBezTo>
                    <a:pt x="3160" y="14308"/>
                    <a:pt x="3684" y="14832"/>
                    <a:pt x="4557" y="14911"/>
                  </a:cubicBezTo>
                  <a:cubicBezTo>
                    <a:pt x="5430" y="14990"/>
                    <a:pt x="6557" y="14498"/>
                    <a:pt x="7795" y="14149"/>
                  </a:cubicBezTo>
                  <a:cubicBezTo>
                    <a:pt x="9033" y="13800"/>
                    <a:pt x="10811" y="13388"/>
                    <a:pt x="11986" y="12816"/>
                  </a:cubicBezTo>
                  <a:cubicBezTo>
                    <a:pt x="13161" y="12245"/>
                    <a:pt x="14161" y="11720"/>
                    <a:pt x="14844" y="10720"/>
                  </a:cubicBezTo>
                  <a:cubicBezTo>
                    <a:pt x="15527" y="9720"/>
                    <a:pt x="16161" y="7974"/>
                    <a:pt x="16082" y="6815"/>
                  </a:cubicBezTo>
                  <a:cubicBezTo>
                    <a:pt x="16003" y="5656"/>
                    <a:pt x="15019" y="4878"/>
                    <a:pt x="14368" y="3767"/>
                  </a:cubicBezTo>
                  <a:cubicBezTo>
                    <a:pt x="13717" y="2656"/>
                    <a:pt x="12701" y="640"/>
                    <a:pt x="12177" y="148"/>
                  </a:cubicBezTo>
                  <a:cubicBezTo>
                    <a:pt x="11653" y="-344"/>
                    <a:pt x="11954" y="735"/>
                    <a:pt x="11224" y="814"/>
                  </a:cubicBezTo>
                  <a:cubicBezTo>
                    <a:pt x="10494" y="893"/>
                    <a:pt x="8446" y="402"/>
                    <a:pt x="7795" y="624"/>
                  </a:cubicBezTo>
                  <a:cubicBezTo>
                    <a:pt x="7144" y="846"/>
                    <a:pt x="7922" y="1894"/>
                    <a:pt x="7319" y="2148"/>
                  </a:cubicBezTo>
                  <a:cubicBezTo>
                    <a:pt x="6716" y="2402"/>
                    <a:pt x="4986" y="2085"/>
                    <a:pt x="4176" y="2148"/>
                  </a:cubicBezTo>
                  <a:cubicBezTo>
                    <a:pt x="3366" y="2212"/>
                    <a:pt x="3128" y="2180"/>
                    <a:pt x="2461" y="2529"/>
                  </a:cubicBezTo>
                  <a:cubicBezTo>
                    <a:pt x="1794" y="2878"/>
                    <a:pt x="540" y="3227"/>
                    <a:pt x="175" y="4243"/>
                  </a:cubicBezTo>
                  <a:cubicBezTo>
                    <a:pt x="-190" y="5259"/>
                    <a:pt x="144" y="7482"/>
                    <a:pt x="271" y="8625"/>
                  </a:cubicBezTo>
                  <a:close/>
                </a:path>
              </a:pathLst>
            </a:custGeom>
            <a:solidFill>
              <a:srgbClr val="6E648B">
                <a:alpha val="17320"/>
              </a:srgbClr>
            </a:solidFill>
            <a:ln>
              <a:noFill/>
            </a:ln>
          </p:spPr>
        </p:sp>
      </p:grpSp>
      <p:grpSp>
        <p:nvGrpSpPr>
          <p:cNvPr id="28" name="Google Shape;7501;p102">
            <a:extLst>
              <a:ext uri="{FF2B5EF4-FFF2-40B4-BE49-F238E27FC236}">
                <a16:creationId xmlns:a16="http://schemas.microsoft.com/office/drawing/2014/main" id="{DD5C30DF-25FA-4CC0-AD99-5D7DF06737D2}"/>
              </a:ext>
            </a:extLst>
          </p:cNvPr>
          <p:cNvGrpSpPr/>
          <p:nvPr/>
        </p:nvGrpSpPr>
        <p:grpSpPr>
          <a:xfrm>
            <a:off x="2215169" y="3073303"/>
            <a:ext cx="952904" cy="950660"/>
            <a:chOff x="-62154300" y="3743950"/>
            <a:chExt cx="318200" cy="317450"/>
          </a:xfrm>
          <a:solidFill>
            <a:schemeClr val="accent1"/>
          </a:solidFill>
        </p:grpSpPr>
        <p:sp>
          <p:nvSpPr>
            <p:cNvPr id="29" name="Google Shape;7502;p102">
              <a:extLst>
                <a:ext uri="{FF2B5EF4-FFF2-40B4-BE49-F238E27FC236}">
                  <a16:creationId xmlns:a16="http://schemas.microsoft.com/office/drawing/2014/main" id="{71EAF1BF-B219-414D-9FDD-D638B874592A}"/>
                </a:ext>
              </a:extLst>
            </p:cNvPr>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 name="Google Shape;7503;p102">
              <a:extLst>
                <a:ext uri="{FF2B5EF4-FFF2-40B4-BE49-F238E27FC236}">
                  <a16:creationId xmlns:a16="http://schemas.microsoft.com/office/drawing/2014/main" id="{DE2892C0-3201-4B36-AD1E-54FED74E13A1}"/>
                </a:ext>
              </a:extLst>
            </p:cNvPr>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Tree>
    <p:extLst>
      <p:ext uri="{BB962C8B-B14F-4D97-AF65-F5344CB8AC3E}">
        <p14:creationId xmlns:p14="http://schemas.microsoft.com/office/powerpoint/2010/main" val="3387297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82;p56">
            <a:extLst>
              <a:ext uri="{FF2B5EF4-FFF2-40B4-BE49-F238E27FC236}">
                <a16:creationId xmlns:a16="http://schemas.microsoft.com/office/drawing/2014/main" id="{16EF9380-DAB0-4C08-984C-439EABAEB78F}"/>
              </a:ext>
            </a:extLst>
          </p:cNvPr>
          <p:cNvSpPr/>
          <p:nvPr/>
        </p:nvSpPr>
        <p:spPr>
          <a:xfrm>
            <a:off x="1218400" y="311918"/>
            <a:ext cx="9755200" cy="2911573"/>
          </a:xfrm>
          <a:prstGeom prst="rect">
            <a:avLst/>
          </a:prstGeom>
          <a:solidFill>
            <a:schemeClr val="accent1"/>
          </a:solidFill>
          <a:ln w="19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chemeClr val="tx2"/>
              </a:solidFill>
              <a:latin typeface="Arial"/>
              <a:cs typeface="Arial"/>
              <a:sym typeface="Arial"/>
            </a:endParaRPr>
          </a:p>
        </p:txBody>
      </p:sp>
      <p:sp>
        <p:nvSpPr>
          <p:cNvPr id="5" name="Google Shape;785;p56">
            <a:extLst>
              <a:ext uri="{FF2B5EF4-FFF2-40B4-BE49-F238E27FC236}">
                <a16:creationId xmlns:a16="http://schemas.microsoft.com/office/drawing/2014/main" id="{9D70A61F-93AE-4406-BBE2-CD281B3A413A}"/>
              </a:ext>
            </a:extLst>
          </p:cNvPr>
          <p:cNvSpPr txBox="1"/>
          <p:nvPr/>
        </p:nvSpPr>
        <p:spPr>
          <a:xfrm>
            <a:off x="1503651" y="1440504"/>
            <a:ext cx="1803200" cy="6544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en-IN" sz="2133" b="1" kern="0" dirty="0">
                <a:solidFill>
                  <a:srgbClr val="00A194"/>
                </a:solidFill>
                <a:latin typeface="Questrial"/>
                <a:ea typeface="Questrial"/>
                <a:cs typeface="Questrial"/>
                <a:sym typeface="Questrial"/>
              </a:rPr>
              <a:t>A</a:t>
            </a:r>
            <a:r>
              <a:rPr lang="en" sz="2133" b="1" kern="0" dirty="0">
                <a:solidFill>
                  <a:srgbClr val="00A194"/>
                </a:solidFill>
                <a:latin typeface="Questrial"/>
                <a:ea typeface="Questrial"/>
                <a:cs typeface="Questrial"/>
                <a:sym typeface="Questrial"/>
              </a:rPr>
              <a:t>rduino </a:t>
            </a:r>
          </a:p>
          <a:p>
            <a:pPr defTabSz="1219170">
              <a:buClr>
                <a:srgbClr val="000000"/>
              </a:buClr>
            </a:pPr>
            <a:r>
              <a:rPr lang="en" sz="2133" b="1" kern="0" dirty="0">
                <a:solidFill>
                  <a:srgbClr val="00A194"/>
                </a:solidFill>
                <a:latin typeface="Questrial"/>
                <a:ea typeface="Questrial"/>
                <a:cs typeface="Questrial"/>
                <a:sym typeface="Questrial"/>
              </a:rPr>
              <a:t>UNO</a:t>
            </a:r>
            <a:endParaRPr sz="2133" b="1" kern="0" dirty="0">
              <a:solidFill>
                <a:srgbClr val="00A194"/>
              </a:solidFill>
              <a:latin typeface="Questrial"/>
              <a:ea typeface="Questrial"/>
              <a:cs typeface="Questrial"/>
              <a:sym typeface="Questrial"/>
            </a:endParaRPr>
          </a:p>
        </p:txBody>
      </p:sp>
      <p:sp>
        <p:nvSpPr>
          <p:cNvPr id="6" name="Google Shape;786;p56">
            <a:extLst>
              <a:ext uri="{FF2B5EF4-FFF2-40B4-BE49-F238E27FC236}">
                <a16:creationId xmlns:a16="http://schemas.microsoft.com/office/drawing/2014/main" id="{825855AD-B0A2-4339-8590-C2AB3005FBD9}"/>
              </a:ext>
            </a:extLst>
          </p:cNvPr>
          <p:cNvSpPr txBox="1"/>
          <p:nvPr/>
        </p:nvSpPr>
        <p:spPr>
          <a:xfrm>
            <a:off x="2706255" y="567322"/>
            <a:ext cx="5246256" cy="2480681"/>
          </a:xfrm>
          <a:prstGeom prst="rect">
            <a:avLst/>
          </a:prstGeom>
          <a:noFill/>
          <a:ln>
            <a:noFill/>
          </a:ln>
        </p:spPr>
        <p:txBody>
          <a:bodyPr spcFirstLastPara="1" wrap="square" lIns="121900" tIns="121900" rIns="121900" bIns="121900" anchor="ctr" anchorCtr="0">
            <a:noAutofit/>
          </a:bodyPr>
          <a:lstStyle/>
          <a:p>
            <a:pPr marL="350511" marR="121917" indent="-228594" defTabSz="1219170">
              <a:lnSpc>
                <a:spcPct val="150000"/>
              </a:lnSpc>
              <a:buClr>
                <a:srgbClr val="000000"/>
              </a:buClr>
              <a:buFont typeface="Arial" panose="020B0604020202020204" pitchFamily="34" charset="0"/>
              <a:buChar char="•"/>
            </a:pPr>
            <a:r>
              <a:rPr lang="en-GB" sz="1400" b="1" dirty="0">
                <a:solidFill>
                  <a:schemeClr val="tx2"/>
                </a:solidFill>
              </a:rPr>
              <a:t>It is powered by USB port plus a 12v input post also available on board </a:t>
            </a:r>
          </a:p>
          <a:p>
            <a:pPr marL="350511" marR="121917" indent="-228594" defTabSz="1219170">
              <a:lnSpc>
                <a:spcPct val="150000"/>
              </a:lnSpc>
              <a:buClr>
                <a:srgbClr val="000000"/>
              </a:buClr>
              <a:buFont typeface="Arial" panose="020B0604020202020204" pitchFamily="34" charset="0"/>
              <a:buChar char="•"/>
            </a:pPr>
            <a:r>
              <a:rPr lang="en-GB" sz="1400" b="1" dirty="0">
                <a:solidFill>
                  <a:schemeClr val="tx2"/>
                </a:solidFill>
              </a:rPr>
              <a:t>The board contains other components like PWM pins, timers, external interrupts or internal interrupts, using USB interface it enables the board to act as a serial device. </a:t>
            </a:r>
          </a:p>
          <a:p>
            <a:pPr marL="350511" marR="121917" indent="-228594" defTabSz="1219170">
              <a:lnSpc>
                <a:spcPct val="150000"/>
              </a:lnSpc>
              <a:buClr>
                <a:srgbClr val="000000"/>
              </a:buClr>
              <a:buFont typeface="Arial" panose="020B0604020202020204" pitchFamily="34" charset="0"/>
              <a:buChar char="•"/>
            </a:pPr>
            <a:r>
              <a:rPr lang="en-GB" sz="1400" b="1" dirty="0">
                <a:solidFill>
                  <a:schemeClr val="tx2"/>
                </a:solidFill>
              </a:rPr>
              <a:t>On board pins are capable of providing constant power supply of 5v.</a:t>
            </a:r>
            <a:endParaRPr lang="en-US" sz="1400" b="1" kern="0" dirty="0">
              <a:solidFill>
                <a:schemeClr val="tx2"/>
              </a:solidFill>
              <a:latin typeface="Libre Franklin"/>
              <a:ea typeface="Libre Franklin"/>
              <a:cs typeface="Libre Franklin"/>
              <a:sym typeface="Libre Franklin"/>
            </a:endParaRPr>
          </a:p>
        </p:txBody>
      </p:sp>
      <p:sp>
        <p:nvSpPr>
          <p:cNvPr id="9" name="Google Shape;782;p56">
            <a:extLst>
              <a:ext uri="{FF2B5EF4-FFF2-40B4-BE49-F238E27FC236}">
                <a16:creationId xmlns:a16="http://schemas.microsoft.com/office/drawing/2014/main" id="{02496B08-C310-471C-BEBE-9344ECE0D0A0}"/>
              </a:ext>
            </a:extLst>
          </p:cNvPr>
          <p:cNvSpPr/>
          <p:nvPr/>
        </p:nvSpPr>
        <p:spPr>
          <a:xfrm>
            <a:off x="1218400" y="3429001"/>
            <a:ext cx="9755200" cy="2672327"/>
          </a:xfrm>
          <a:prstGeom prst="rect">
            <a:avLst/>
          </a:prstGeom>
          <a:solidFill>
            <a:schemeClr val="accent1"/>
          </a:solidFill>
          <a:ln w="19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 name="Google Shape;785;p56">
            <a:extLst>
              <a:ext uri="{FF2B5EF4-FFF2-40B4-BE49-F238E27FC236}">
                <a16:creationId xmlns:a16="http://schemas.microsoft.com/office/drawing/2014/main" id="{1C4A8580-6AE2-45AF-8196-92D5ED6F4797}"/>
              </a:ext>
            </a:extLst>
          </p:cNvPr>
          <p:cNvSpPr txBox="1"/>
          <p:nvPr/>
        </p:nvSpPr>
        <p:spPr>
          <a:xfrm>
            <a:off x="1503651" y="4437963"/>
            <a:ext cx="1803200" cy="6544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en" sz="2133" b="1" kern="0" dirty="0">
                <a:solidFill>
                  <a:srgbClr val="58457E"/>
                </a:solidFill>
                <a:latin typeface="Questrial"/>
                <a:ea typeface="Questrial"/>
                <a:cs typeface="Questrial"/>
                <a:sym typeface="Questrial"/>
              </a:rPr>
              <a:t>Ultrasonic sensor</a:t>
            </a:r>
            <a:endParaRPr sz="2133" b="1" kern="0" dirty="0">
              <a:solidFill>
                <a:srgbClr val="58457E"/>
              </a:solidFill>
              <a:latin typeface="Questrial"/>
              <a:ea typeface="Questrial"/>
              <a:cs typeface="Questrial"/>
              <a:sym typeface="Questrial"/>
            </a:endParaRPr>
          </a:p>
        </p:txBody>
      </p:sp>
      <p:sp>
        <p:nvSpPr>
          <p:cNvPr id="11" name="Google Shape;786;p56">
            <a:extLst>
              <a:ext uri="{FF2B5EF4-FFF2-40B4-BE49-F238E27FC236}">
                <a16:creationId xmlns:a16="http://schemas.microsoft.com/office/drawing/2014/main" id="{0DA7FAE3-0A11-4404-8EE5-BD6B1E1CC507}"/>
              </a:ext>
            </a:extLst>
          </p:cNvPr>
          <p:cNvSpPr txBox="1"/>
          <p:nvPr/>
        </p:nvSpPr>
        <p:spPr>
          <a:xfrm>
            <a:off x="2706256" y="3668247"/>
            <a:ext cx="5246256" cy="2258680"/>
          </a:xfrm>
          <a:prstGeom prst="rect">
            <a:avLst/>
          </a:prstGeom>
          <a:noFill/>
          <a:ln>
            <a:noFill/>
          </a:ln>
        </p:spPr>
        <p:txBody>
          <a:bodyPr spcFirstLastPara="1" wrap="square" lIns="121900" tIns="121900" rIns="121900" bIns="121900" anchor="ctr" anchorCtr="0">
            <a:noAutofit/>
          </a:bodyPr>
          <a:lstStyle/>
          <a:p>
            <a:pPr marL="350511" marR="121917" indent="-228594" defTabSz="1219170">
              <a:lnSpc>
                <a:spcPct val="200000"/>
              </a:lnSpc>
              <a:buClr>
                <a:srgbClr val="000000"/>
              </a:buClr>
              <a:buFont typeface="Arial" panose="020B0604020202020204" pitchFamily="34" charset="0"/>
              <a:buChar char="•"/>
            </a:pPr>
            <a:r>
              <a:rPr lang="en-GB" sz="1400" b="1" dirty="0">
                <a:solidFill>
                  <a:schemeClr val="accent2"/>
                </a:solidFill>
              </a:rPr>
              <a:t>Ultrasonic sensor for detecting obstacles in path is that it can be used in dark environment, it is not affected by colour or transparency of object and it is costs less.</a:t>
            </a:r>
          </a:p>
          <a:p>
            <a:pPr marL="350511" marR="121917" indent="-228594" defTabSz="1219170">
              <a:lnSpc>
                <a:spcPct val="200000"/>
              </a:lnSpc>
              <a:buClr>
                <a:srgbClr val="000000"/>
              </a:buClr>
              <a:buFont typeface="Arial" panose="020B0604020202020204" pitchFamily="34" charset="0"/>
              <a:buChar char="•"/>
            </a:pPr>
            <a:r>
              <a:rPr lang="en-IN" sz="1400" b="1" dirty="0">
                <a:solidFill>
                  <a:schemeClr val="accent2"/>
                </a:solidFill>
              </a:rPr>
              <a:t>Range Specified: 100cms</a:t>
            </a:r>
            <a:endParaRPr lang="en-US" sz="1400" b="1" kern="0" dirty="0">
              <a:solidFill>
                <a:schemeClr val="accent2"/>
              </a:solidFill>
              <a:latin typeface="Libre Franklin"/>
              <a:ea typeface="Libre Franklin"/>
              <a:cs typeface="Libre Franklin"/>
              <a:sym typeface="Libre Franklin"/>
            </a:endParaRPr>
          </a:p>
        </p:txBody>
      </p:sp>
      <p:pic>
        <p:nvPicPr>
          <p:cNvPr id="14" name="Picture 13">
            <a:extLst>
              <a:ext uri="{FF2B5EF4-FFF2-40B4-BE49-F238E27FC236}">
                <a16:creationId xmlns:a16="http://schemas.microsoft.com/office/drawing/2014/main" id="{84C4167E-413F-4548-82D0-35EE096A50C7}"/>
              </a:ext>
            </a:extLst>
          </p:cNvPr>
          <p:cNvPicPr>
            <a:picLocks noChangeAspect="1"/>
          </p:cNvPicPr>
          <p:nvPr/>
        </p:nvPicPr>
        <p:blipFill>
          <a:blip r:embed="rId2"/>
          <a:stretch>
            <a:fillRect/>
          </a:stretch>
        </p:blipFill>
        <p:spPr>
          <a:xfrm>
            <a:off x="7706815" y="756673"/>
            <a:ext cx="3220605" cy="1971712"/>
          </a:xfrm>
          <a:prstGeom prst="rect">
            <a:avLst/>
          </a:prstGeom>
        </p:spPr>
      </p:pic>
      <p:pic>
        <p:nvPicPr>
          <p:cNvPr id="18" name="Picture 17">
            <a:extLst>
              <a:ext uri="{FF2B5EF4-FFF2-40B4-BE49-F238E27FC236}">
                <a16:creationId xmlns:a16="http://schemas.microsoft.com/office/drawing/2014/main" id="{44E387D2-317C-435A-A1E5-8F2D8908F5F3}"/>
              </a:ext>
            </a:extLst>
          </p:cNvPr>
          <p:cNvPicPr>
            <a:picLocks noChangeAspect="1"/>
          </p:cNvPicPr>
          <p:nvPr/>
        </p:nvPicPr>
        <p:blipFill>
          <a:blip r:embed="rId3"/>
          <a:stretch>
            <a:fillRect/>
          </a:stretch>
        </p:blipFill>
        <p:spPr>
          <a:xfrm>
            <a:off x="7895872" y="3412843"/>
            <a:ext cx="2842491" cy="2842491"/>
          </a:xfrm>
          <a:prstGeom prst="rect">
            <a:avLst/>
          </a:prstGeom>
        </p:spPr>
      </p:pic>
    </p:spTree>
    <p:extLst>
      <p:ext uri="{BB962C8B-B14F-4D97-AF65-F5344CB8AC3E}">
        <p14:creationId xmlns:p14="http://schemas.microsoft.com/office/powerpoint/2010/main" val="700173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82;p56">
            <a:extLst>
              <a:ext uri="{FF2B5EF4-FFF2-40B4-BE49-F238E27FC236}">
                <a16:creationId xmlns:a16="http://schemas.microsoft.com/office/drawing/2014/main" id="{16EF9380-DAB0-4C08-984C-439EABAEB78F}"/>
              </a:ext>
            </a:extLst>
          </p:cNvPr>
          <p:cNvSpPr/>
          <p:nvPr/>
        </p:nvSpPr>
        <p:spPr>
          <a:xfrm>
            <a:off x="1218400" y="281438"/>
            <a:ext cx="9755200" cy="2911573"/>
          </a:xfrm>
          <a:prstGeom prst="rect">
            <a:avLst/>
          </a:prstGeom>
          <a:solidFill>
            <a:schemeClr val="accent1"/>
          </a:solidFill>
          <a:ln w="19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 name="Google Shape;785;p56">
            <a:extLst>
              <a:ext uri="{FF2B5EF4-FFF2-40B4-BE49-F238E27FC236}">
                <a16:creationId xmlns:a16="http://schemas.microsoft.com/office/drawing/2014/main" id="{9D70A61F-93AE-4406-BBE2-CD281B3A413A}"/>
              </a:ext>
            </a:extLst>
          </p:cNvPr>
          <p:cNvSpPr txBox="1"/>
          <p:nvPr/>
        </p:nvSpPr>
        <p:spPr>
          <a:xfrm>
            <a:off x="1503651" y="1440504"/>
            <a:ext cx="1803200" cy="6544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en-IN" sz="2133" b="1" kern="0" dirty="0">
                <a:solidFill>
                  <a:srgbClr val="00A194"/>
                </a:solidFill>
                <a:latin typeface="Questrial"/>
                <a:ea typeface="Questrial"/>
                <a:cs typeface="Questrial"/>
                <a:sym typeface="Questrial"/>
              </a:rPr>
              <a:t>DC </a:t>
            </a:r>
          </a:p>
          <a:p>
            <a:pPr defTabSz="1219170">
              <a:buClr>
                <a:srgbClr val="000000"/>
              </a:buClr>
            </a:pPr>
            <a:r>
              <a:rPr lang="en-IN" sz="2133" b="1" kern="0" dirty="0">
                <a:solidFill>
                  <a:srgbClr val="00A194"/>
                </a:solidFill>
                <a:latin typeface="Questrial"/>
                <a:ea typeface="Questrial"/>
                <a:cs typeface="Questrial"/>
                <a:sym typeface="Questrial"/>
              </a:rPr>
              <a:t>motors</a:t>
            </a:r>
            <a:endParaRPr sz="2133" b="1" kern="0" dirty="0">
              <a:solidFill>
                <a:srgbClr val="00A194"/>
              </a:solidFill>
              <a:latin typeface="Questrial"/>
              <a:ea typeface="Questrial"/>
              <a:cs typeface="Questrial"/>
              <a:sym typeface="Questrial"/>
            </a:endParaRPr>
          </a:p>
        </p:txBody>
      </p:sp>
      <p:sp>
        <p:nvSpPr>
          <p:cNvPr id="6" name="Google Shape;786;p56">
            <a:extLst>
              <a:ext uri="{FF2B5EF4-FFF2-40B4-BE49-F238E27FC236}">
                <a16:creationId xmlns:a16="http://schemas.microsoft.com/office/drawing/2014/main" id="{825855AD-B0A2-4339-8590-C2AB3005FBD9}"/>
              </a:ext>
            </a:extLst>
          </p:cNvPr>
          <p:cNvSpPr txBox="1"/>
          <p:nvPr/>
        </p:nvSpPr>
        <p:spPr>
          <a:xfrm>
            <a:off x="2706255" y="567322"/>
            <a:ext cx="5246256" cy="2480681"/>
          </a:xfrm>
          <a:prstGeom prst="rect">
            <a:avLst/>
          </a:prstGeom>
          <a:noFill/>
          <a:ln>
            <a:noFill/>
          </a:ln>
        </p:spPr>
        <p:txBody>
          <a:bodyPr spcFirstLastPara="1" wrap="square" lIns="121900" tIns="121900" rIns="121900" bIns="121900" anchor="ctr" anchorCtr="0">
            <a:noAutofit/>
          </a:bodyPr>
          <a:lstStyle/>
          <a:p>
            <a:pPr marL="350511" marR="121917" indent="-228594" defTabSz="1219170">
              <a:lnSpc>
                <a:spcPct val="200000"/>
              </a:lnSpc>
              <a:buClr>
                <a:srgbClr val="000000"/>
              </a:buClr>
              <a:buFont typeface="Arial" panose="020B0604020202020204" pitchFamily="34" charset="0"/>
              <a:buChar char="•"/>
            </a:pPr>
            <a:r>
              <a:rPr lang="en-GB" sz="1400" b="1" dirty="0">
                <a:solidFill>
                  <a:schemeClr val="tx2"/>
                </a:solidFill>
              </a:rPr>
              <a:t>In this project we are using 12v geared DC motors that are capable of providing torque of 12 kg-cm</a:t>
            </a:r>
          </a:p>
          <a:p>
            <a:pPr marL="350511" marR="121917" indent="-228594" defTabSz="1219170">
              <a:lnSpc>
                <a:spcPct val="200000"/>
              </a:lnSpc>
              <a:buClr>
                <a:srgbClr val="000000"/>
              </a:buClr>
              <a:buFont typeface="Arial" panose="020B0604020202020204" pitchFamily="34" charset="0"/>
              <a:buChar char="•"/>
            </a:pPr>
            <a:r>
              <a:rPr lang="en-GB" sz="1400" b="1" dirty="0">
                <a:solidFill>
                  <a:schemeClr val="tx2"/>
                </a:solidFill>
              </a:rPr>
              <a:t> Also these motors are of 45 RPMs for steady movement of robot</a:t>
            </a:r>
            <a:r>
              <a:rPr lang="en-GB" sz="1600" dirty="0">
                <a:solidFill>
                  <a:schemeClr val="tx2"/>
                </a:solidFill>
              </a:rPr>
              <a:t>.</a:t>
            </a:r>
            <a:endParaRPr lang="en-US" sz="1600" kern="0" dirty="0">
              <a:solidFill>
                <a:schemeClr val="tx2"/>
              </a:solidFill>
              <a:latin typeface="Libre Franklin"/>
              <a:ea typeface="Libre Franklin"/>
              <a:cs typeface="Libre Franklin"/>
              <a:sym typeface="Libre Franklin"/>
            </a:endParaRPr>
          </a:p>
        </p:txBody>
      </p:sp>
      <p:sp>
        <p:nvSpPr>
          <p:cNvPr id="9" name="Google Shape;782;p56">
            <a:extLst>
              <a:ext uri="{FF2B5EF4-FFF2-40B4-BE49-F238E27FC236}">
                <a16:creationId xmlns:a16="http://schemas.microsoft.com/office/drawing/2014/main" id="{02496B08-C310-471C-BEBE-9344ECE0D0A0}"/>
              </a:ext>
            </a:extLst>
          </p:cNvPr>
          <p:cNvSpPr/>
          <p:nvPr/>
        </p:nvSpPr>
        <p:spPr>
          <a:xfrm>
            <a:off x="1218400" y="3429001"/>
            <a:ext cx="9755200" cy="2672327"/>
          </a:xfrm>
          <a:prstGeom prst="rect">
            <a:avLst/>
          </a:prstGeom>
          <a:solidFill>
            <a:schemeClr val="accent1"/>
          </a:solidFill>
          <a:ln w="19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 name="Google Shape;785;p56">
            <a:extLst>
              <a:ext uri="{FF2B5EF4-FFF2-40B4-BE49-F238E27FC236}">
                <a16:creationId xmlns:a16="http://schemas.microsoft.com/office/drawing/2014/main" id="{1C4A8580-6AE2-45AF-8196-92D5ED6F4797}"/>
              </a:ext>
            </a:extLst>
          </p:cNvPr>
          <p:cNvSpPr txBox="1"/>
          <p:nvPr/>
        </p:nvSpPr>
        <p:spPr>
          <a:xfrm>
            <a:off x="1503651" y="4437963"/>
            <a:ext cx="1803200" cy="6544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en-IN" sz="2133" b="1" kern="0" dirty="0">
                <a:solidFill>
                  <a:srgbClr val="58457E"/>
                </a:solidFill>
                <a:latin typeface="Questrial"/>
                <a:ea typeface="Questrial"/>
                <a:cs typeface="Questrial"/>
                <a:sym typeface="Questrial"/>
              </a:rPr>
              <a:t>M</a:t>
            </a:r>
            <a:r>
              <a:rPr lang="en" sz="2133" b="1" kern="0" dirty="0">
                <a:solidFill>
                  <a:srgbClr val="58457E"/>
                </a:solidFill>
                <a:latin typeface="Questrial"/>
                <a:ea typeface="Questrial"/>
                <a:cs typeface="Questrial"/>
                <a:sym typeface="Questrial"/>
              </a:rPr>
              <a:t>otor </a:t>
            </a:r>
          </a:p>
          <a:p>
            <a:pPr defTabSz="1219170">
              <a:buClr>
                <a:srgbClr val="000000"/>
              </a:buClr>
            </a:pPr>
            <a:r>
              <a:rPr lang="en" sz="2133" b="1" kern="0" dirty="0">
                <a:solidFill>
                  <a:srgbClr val="58457E"/>
                </a:solidFill>
                <a:latin typeface="Questrial"/>
                <a:ea typeface="Questrial"/>
                <a:cs typeface="Questrial"/>
                <a:sym typeface="Questrial"/>
              </a:rPr>
              <a:t>driver</a:t>
            </a:r>
            <a:endParaRPr sz="2133" b="1" kern="0" dirty="0">
              <a:solidFill>
                <a:srgbClr val="58457E"/>
              </a:solidFill>
              <a:latin typeface="Questrial"/>
              <a:ea typeface="Questrial"/>
              <a:cs typeface="Questrial"/>
              <a:sym typeface="Questrial"/>
            </a:endParaRPr>
          </a:p>
        </p:txBody>
      </p:sp>
      <p:sp>
        <p:nvSpPr>
          <p:cNvPr id="11" name="Google Shape;786;p56">
            <a:extLst>
              <a:ext uri="{FF2B5EF4-FFF2-40B4-BE49-F238E27FC236}">
                <a16:creationId xmlns:a16="http://schemas.microsoft.com/office/drawing/2014/main" id="{0DA7FAE3-0A11-4404-8EE5-BD6B1E1CC507}"/>
              </a:ext>
            </a:extLst>
          </p:cNvPr>
          <p:cNvSpPr txBox="1"/>
          <p:nvPr/>
        </p:nvSpPr>
        <p:spPr>
          <a:xfrm>
            <a:off x="2706256" y="3668247"/>
            <a:ext cx="5553824" cy="2258680"/>
          </a:xfrm>
          <a:prstGeom prst="rect">
            <a:avLst/>
          </a:prstGeom>
          <a:noFill/>
          <a:ln>
            <a:noFill/>
          </a:ln>
        </p:spPr>
        <p:txBody>
          <a:bodyPr spcFirstLastPara="1" wrap="square" lIns="121900" tIns="121900" rIns="121900" bIns="121900" anchor="ctr" anchorCtr="0">
            <a:noAutofit/>
          </a:bodyPr>
          <a:lstStyle/>
          <a:p>
            <a:pPr marL="350511" marR="121917" indent="-228594" defTabSz="1219170">
              <a:lnSpc>
                <a:spcPct val="200000"/>
              </a:lnSpc>
              <a:buClr>
                <a:srgbClr val="000000"/>
              </a:buClr>
              <a:buFont typeface="Arial" panose="020B0604020202020204" pitchFamily="34" charset="0"/>
              <a:buChar char="•"/>
            </a:pPr>
            <a:r>
              <a:rPr lang="en-GB" sz="1400" b="1" dirty="0">
                <a:solidFill>
                  <a:schemeClr val="accent2"/>
                </a:solidFill>
              </a:rPr>
              <a:t>Advantage of using L298N motor drive is that it supports high torque motors i.e., it is capable of drawing high ampere of current as compared to other motor drivers. </a:t>
            </a:r>
          </a:p>
          <a:p>
            <a:pPr marL="350511" marR="121917" indent="-228594" defTabSz="1219170">
              <a:lnSpc>
                <a:spcPct val="200000"/>
              </a:lnSpc>
              <a:buClr>
                <a:srgbClr val="000000"/>
              </a:buClr>
              <a:buFont typeface="Arial" panose="020B0604020202020204" pitchFamily="34" charset="0"/>
              <a:buChar char="•"/>
            </a:pPr>
            <a:r>
              <a:rPr lang="en-GB" sz="1400" b="1" dirty="0">
                <a:solidFill>
                  <a:schemeClr val="accent2"/>
                </a:solidFill>
              </a:rPr>
              <a:t>Moreover, it can withstand up to 46v of supply and it comes with a heat sink for excessive heat dissipation.</a:t>
            </a:r>
            <a:endParaRPr lang="en-US" sz="1400" b="1" kern="0" dirty="0">
              <a:solidFill>
                <a:schemeClr val="accent2"/>
              </a:solidFill>
              <a:latin typeface="Libre Franklin"/>
              <a:ea typeface="Libre Franklin"/>
              <a:cs typeface="Libre Franklin"/>
              <a:sym typeface="Libre Franklin"/>
            </a:endParaRPr>
          </a:p>
        </p:txBody>
      </p:sp>
      <p:pic>
        <p:nvPicPr>
          <p:cNvPr id="3" name="Picture 2">
            <a:extLst>
              <a:ext uri="{FF2B5EF4-FFF2-40B4-BE49-F238E27FC236}">
                <a16:creationId xmlns:a16="http://schemas.microsoft.com/office/drawing/2014/main" id="{1D2272F7-6DEA-4D1D-80C3-A92F62C3438D}"/>
              </a:ext>
            </a:extLst>
          </p:cNvPr>
          <p:cNvPicPr>
            <a:picLocks noChangeAspect="1"/>
          </p:cNvPicPr>
          <p:nvPr/>
        </p:nvPicPr>
        <p:blipFill>
          <a:blip r:embed="rId2"/>
          <a:stretch>
            <a:fillRect/>
          </a:stretch>
        </p:blipFill>
        <p:spPr>
          <a:xfrm>
            <a:off x="7927560" y="756673"/>
            <a:ext cx="2455109" cy="1931840"/>
          </a:xfrm>
          <a:prstGeom prst="rect">
            <a:avLst/>
          </a:prstGeom>
        </p:spPr>
      </p:pic>
      <p:pic>
        <p:nvPicPr>
          <p:cNvPr id="13" name="Picture 12">
            <a:extLst>
              <a:ext uri="{FF2B5EF4-FFF2-40B4-BE49-F238E27FC236}">
                <a16:creationId xmlns:a16="http://schemas.microsoft.com/office/drawing/2014/main" id="{95105474-4EE3-4966-B9BA-31968EE5003D}"/>
              </a:ext>
            </a:extLst>
          </p:cNvPr>
          <p:cNvPicPr>
            <a:picLocks noChangeAspect="1"/>
          </p:cNvPicPr>
          <p:nvPr/>
        </p:nvPicPr>
        <p:blipFill>
          <a:blip r:embed="rId3"/>
          <a:stretch>
            <a:fillRect/>
          </a:stretch>
        </p:blipFill>
        <p:spPr>
          <a:xfrm>
            <a:off x="8019042" y="3462933"/>
            <a:ext cx="2669308" cy="2669308"/>
          </a:xfrm>
          <a:prstGeom prst="rect">
            <a:avLst/>
          </a:prstGeom>
        </p:spPr>
      </p:pic>
    </p:spTree>
    <p:extLst>
      <p:ext uri="{BB962C8B-B14F-4D97-AF65-F5344CB8AC3E}">
        <p14:creationId xmlns:p14="http://schemas.microsoft.com/office/powerpoint/2010/main" val="724646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82;p56">
            <a:extLst>
              <a:ext uri="{FF2B5EF4-FFF2-40B4-BE49-F238E27FC236}">
                <a16:creationId xmlns:a16="http://schemas.microsoft.com/office/drawing/2014/main" id="{16EF9380-DAB0-4C08-984C-439EABAEB78F}"/>
              </a:ext>
            </a:extLst>
          </p:cNvPr>
          <p:cNvSpPr/>
          <p:nvPr/>
        </p:nvSpPr>
        <p:spPr>
          <a:xfrm>
            <a:off x="1218400" y="311918"/>
            <a:ext cx="9755200" cy="2911573"/>
          </a:xfrm>
          <a:prstGeom prst="rect">
            <a:avLst/>
          </a:prstGeom>
          <a:solidFill>
            <a:schemeClr val="accent1"/>
          </a:solidFill>
          <a:ln w="19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 name="Google Shape;785;p56">
            <a:extLst>
              <a:ext uri="{FF2B5EF4-FFF2-40B4-BE49-F238E27FC236}">
                <a16:creationId xmlns:a16="http://schemas.microsoft.com/office/drawing/2014/main" id="{9D70A61F-93AE-4406-BBE2-CD281B3A413A}"/>
              </a:ext>
            </a:extLst>
          </p:cNvPr>
          <p:cNvSpPr txBox="1"/>
          <p:nvPr/>
        </p:nvSpPr>
        <p:spPr>
          <a:xfrm>
            <a:off x="1503651" y="1440504"/>
            <a:ext cx="1803200" cy="6544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en-IN" sz="2133" b="1" kern="0" dirty="0">
                <a:solidFill>
                  <a:srgbClr val="00A194"/>
                </a:solidFill>
                <a:latin typeface="Questrial"/>
                <a:ea typeface="Questrial"/>
                <a:cs typeface="Questrial"/>
                <a:sym typeface="Questrial"/>
              </a:rPr>
              <a:t>Water </a:t>
            </a:r>
          </a:p>
          <a:p>
            <a:pPr defTabSz="1219170">
              <a:buClr>
                <a:srgbClr val="000000"/>
              </a:buClr>
            </a:pPr>
            <a:r>
              <a:rPr lang="en-IN" sz="2133" b="1" kern="0" dirty="0">
                <a:solidFill>
                  <a:srgbClr val="00A194"/>
                </a:solidFill>
                <a:latin typeface="Questrial"/>
                <a:ea typeface="Questrial"/>
                <a:cs typeface="Questrial"/>
                <a:sym typeface="Questrial"/>
              </a:rPr>
              <a:t>pump</a:t>
            </a:r>
            <a:endParaRPr sz="2133" b="1" kern="0" dirty="0">
              <a:solidFill>
                <a:srgbClr val="00A194"/>
              </a:solidFill>
              <a:latin typeface="Questrial"/>
              <a:ea typeface="Questrial"/>
              <a:cs typeface="Questrial"/>
              <a:sym typeface="Questrial"/>
            </a:endParaRPr>
          </a:p>
        </p:txBody>
      </p:sp>
      <p:sp>
        <p:nvSpPr>
          <p:cNvPr id="6" name="Google Shape;786;p56">
            <a:extLst>
              <a:ext uri="{FF2B5EF4-FFF2-40B4-BE49-F238E27FC236}">
                <a16:creationId xmlns:a16="http://schemas.microsoft.com/office/drawing/2014/main" id="{825855AD-B0A2-4339-8590-C2AB3005FBD9}"/>
              </a:ext>
            </a:extLst>
          </p:cNvPr>
          <p:cNvSpPr txBox="1"/>
          <p:nvPr/>
        </p:nvSpPr>
        <p:spPr>
          <a:xfrm>
            <a:off x="2706255" y="567322"/>
            <a:ext cx="5246256" cy="2480681"/>
          </a:xfrm>
          <a:prstGeom prst="rect">
            <a:avLst/>
          </a:prstGeom>
          <a:noFill/>
          <a:ln>
            <a:noFill/>
          </a:ln>
        </p:spPr>
        <p:txBody>
          <a:bodyPr spcFirstLastPara="1" wrap="square" lIns="121900" tIns="121900" rIns="121900" bIns="121900" anchor="ctr" anchorCtr="0">
            <a:noAutofit/>
          </a:bodyPr>
          <a:lstStyle/>
          <a:p>
            <a:pPr marL="350511" marR="121917" indent="-228594" defTabSz="1219170">
              <a:lnSpc>
                <a:spcPct val="200000"/>
              </a:lnSpc>
              <a:buClr>
                <a:srgbClr val="000000"/>
              </a:buClr>
              <a:buFont typeface="Arial" panose="020B0604020202020204" pitchFamily="34" charset="0"/>
              <a:buChar char="•"/>
            </a:pPr>
            <a:r>
              <a:rPr lang="en-GB" sz="1400" b="1" dirty="0">
                <a:solidFill>
                  <a:schemeClr val="bg2"/>
                </a:solidFill>
              </a:rPr>
              <a:t>The pump used is capable of drawing 1ml sanitization liquid per second through a spray nozzle</a:t>
            </a:r>
          </a:p>
          <a:p>
            <a:pPr marL="350511" marR="121917" indent="-228594" defTabSz="1219170">
              <a:lnSpc>
                <a:spcPct val="200000"/>
              </a:lnSpc>
              <a:buClr>
                <a:srgbClr val="000000"/>
              </a:buClr>
              <a:buFont typeface="Arial" panose="020B0604020202020204" pitchFamily="34" charset="0"/>
              <a:buChar char="•"/>
            </a:pPr>
            <a:r>
              <a:rPr lang="en-GB" sz="1400" b="1" dirty="0">
                <a:solidFill>
                  <a:schemeClr val="bg2"/>
                </a:solidFill>
              </a:rPr>
              <a:t> It sprays up to the distance of 30 cm and covers an area of 150cm^2 </a:t>
            </a:r>
            <a:endParaRPr lang="en-US" sz="1400" b="1" kern="0" dirty="0">
              <a:solidFill>
                <a:schemeClr val="bg2"/>
              </a:solidFill>
              <a:latin typeface="Libre Franklin"/>
              <a:ea typeface="Libre Franklin"/>
              <a:cs typeface="Libre Franklin"/>
              <a:sym typeface="Libre Franklin"/>
            </a:endParaRPr>
          </a:p>
        </p:txBody>
      </p:sp>
      <p:sp>
        <p:nvSpPr>
          <p:cNvPr id="9" name="Google Shape;782;p56">
            <a:extLst>
              <a:ext uri="{FF2B5EF4-FFF2-40B4-BE49-F238E27FC236}">
                <a16:creationId xmlns:a16="http://schemas.microsoft.com/office/drawing/2014/main" id="{02496B08-C310-471C-BEBE-9344ECE0D0A0}"/>
              </a:ext>
            </a:extLst>
          </p:cNvPr>
          <p:cNvSpPr/>
          <p:nvPr/>
        </p:nvSpPr>
        <p:spPr>
          <a:xfrm>
            <a:off x="1218400" y="3429001"/>
            <a:ext cx="9755200" cy="2672327"/>
          </a:xfrm>
          <a:prstGeom prst="rect">
            <a:avLst/>
          </a:prstGeom>
          <a:solidFill>
            <a:schemeClr val="accent1"/>
          </a:solidFill>
          <a:ln w="19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 name="Google Shape;785;p56">
            <a:extLst>
              <a:ext uri="{FF2B5EF4-FFF2-40B4-BE49-F238E27FC236}">
                <a16:creationId xmlns:a16="http://schemas.microsoft.com/office/drawing/2014/main" id="{1C4A8580-6AE2-45AF-8196-92D5ED6F4797}"/>
              </a:ext>
            </a:extLst>
          </p:cNvPr>
          <p:cNvSpPr txBox="1"/>
          <p:nvPr/>
        </p:nvSpPr>
        <p:spPr>
          <a:xfrm>
            <a:off x="1503651" y="4437963"/>
            <a:ext cx="1803200" cy="6544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en-IN" sz="2133" b="1" kern="0" dirty="0">
                <a:solidFill>
                  <a:srgbClr val="58457E"/>
                </a:solidFill>
                <a:latin typeface="Questrial"/>
                <a:ea typeface="Questrial"/>
                <a:cs typeface="Questrial"/>
                <a:sym typeface="Questrial"/>
              </a:rPr>
              <a:t>W</a:t>
            </a:r>
            <a:r>
              <a:rPr lang="en" sz="2133" b="1" kern="0" dirty="0">
                <a:solidFill>
                  <a:srgbClr val="58457E"/>
                </a:solidFill>
                <a:latin typeface="Questrial"/>
                <a:ea typeface="Questrial"/>
                <a:cs typeface="Questrial"/>
                <a:sym typeface="Questrial"/>
              </a:rPr>
              <a:t>heels </a:t>
            </a:r>
            <a:endParaRPr sz="2133" b="1" kern="0" dirty="0">
              <a:solidFill>
                <a:srgbClr val="58457E"/>
              </a:solidFill>
              <a:latin typeface="Questrial"/>
              <a:ea typeface="Questrial"/>
              <a:cs typeface="Questrial"/>
              <a:sym typeface="Questrial"/>
            </a:endParaRPr>
          </a:p>
        </p:txBody>
      </p:sp>
      <p:sp>
        <p:nvSpPr>
          <p:cNvPr id="11" name="Google Shape;786;p56">
            <a:extLst>
              <a:ext uri="{FF2B5EF4-FFF2-40B4-BE49-F238E27FC236}">
                <a16:creationId xmlns:a16="http://schemas.microsoft.com/office/drawing/2014/main" id="{0DA7FAE3-0A11-4404-8EE5-BD6B1E1CC507}"/>
              </a:ext>
            </a:extLst>
          </p:cNvPr>
          <p:cNvSpPr txBox="1"/>
          <p:nvPr/>
        </p:nvSpPr>
        <p:spPr>
          <a:xfrm>
            <a:off x="2706256" y="3668247"/>
            <a:ext cx="5246256" cy="2258680"/>
          </a:xfrm>
          <a:prstGeom prst="rect">
            <a:avLst/>
          </a:prstGeom>
          <a:noFill/>
          <a:ln>
            <a:noFill/>
          </a:ln>
        </p:spPr>
        <p:txBody>
          <a:bodyPr spcFirstLastPara="1" wrap="square" lIns="121900" tIns="121900" rIns="121900" bIns="121900" anchor="ctr" anchorCtr="0">
            <a:noAutofit/>
          </a:bodyPr>
          <a:lstStyle/>
          <a:p>
            <a:pPr marL="350511" marR="121917" indent="-228594" defTabSz="1219170">
              <a:lnSpc>
                <a:spcPct val="200000"/>
              </a:lnSpc>
              <a:buClr>
                <a:srgbClr val="000000"/>
              </a:buClr>
              <a:buFont typeface="Arial" panose="020B0604020202020204" pitchFamily="34" charset="0"/>
              <a:buChar char="•"/>
            </a:pPr>
            <a:r>
              <a:rPr lang="en-GB" sz="1400" b="1" dirty="0">
                <a:solidFill>
                  <a:schemeClr val="tx2"/>
                </a:solidFill>
              </a:rPr>
              <a:t>Wheels of 8cm radius is used to provide suitable torque and width of 1cm is used with rubber grip to gain proper traction for movement.</a:t>
            </a:r>
            <a:endParaRPr sz="1400" b="1" kern="0" dirty="0">
              <a:solidFill>
                <a:schemeClr val="tx2"/>
              </a:solidFill>
              <a:latin typeface="Libre Franklin"/>
              <a:ea typeface="Libre Franklin"/>
              <a:cs typeface="Libre Franklin"/>
              <a:sym typeface="Libre Franklin"/>
            </a:endParaRPr>
          </a:p>
        </p:txBody>
      </p:sp>
      <p:pic>
        <p:nvPicPr>
          <p:cNvPr id="3" name="Picture 2">
            <a:extLst>
              <a:ext uri="{FF2B5EF4-FFF2-40B4-BE49-F238E27FC236}">
                <a16:creationId xmlns:a16="http://schemas.microsoft.com/office/drawing/2014/main" id="{7BAE848B-6DD6-404E-B51A-598AA0C1AC80}"/>
              </a:ext>
            </a:extLst>
          </p:cNvPr>
          <p:cNvPicPr>
            <a:picLocks noChangeAspect="1"/>
          </p:cNvPicPr>
          <p:nvPr/>
        </p:nvPicPr>
        <p:blipFill>
          <a:blip r:embed="rId2"/>
          <a:stretch>
            <a:fillRect/>
          </a:stretch>
        </p:blipFill>
        <p:spPr>
          <a:xfrm>
            <a:off x="7697580" y="119624"/>
            <a:ext cx="3309377" cy="3309377"/>
          </a:xfrm>
          <a:prstGeom prst="rect">
            <a:avLst/>
          </a:prstGeom>
        </p:spPr>
      </p:pic>
      <p:pic>
        <p:nvPicPr>
          <p:cNvPr id="8" name="Picture 7">
            <a:extLst>
              <a:ext uri="{FF2B5EF4-FFF2-40B4-BE49-F238E27FC236}">
                <a16:creationId xmlns:a16="http://schemas.microsoft.com/office/drawing/2014/main" id="{ED31C0F2-6F84-408D-B26D-455517978495}"/>
              </a:ext>
            </a:extLst>
          </p:cNvPr>
          <p:cNvPicPr>
            <a:picLocks noChangeAspect="1"/>
          </p:cNvPicPr>
          <p:nvPr/>
        </p:nvPicPr>
        <p:blipFill>
          <a:blip r:embed="rId3"/>
          <a:stretch>
            <a:fillRect/>
          </a:stretch>
        </p:blipFill>
        <p:spPr>
          <a:xfrm>
            <a:off x="7343253" y="3189753"/>
            <a:ext cx="4018027" cy="3390211"/>
          </a:xfrm>
          <a:prstGeom prst="rect">
            <a:avLst/>
          </a:prstGeom>
        </p:spPr>
      </p:pic>
    </p:spTree>
    <p:extLst>
      <p:ext uri="{BB962C8B-B14F-4D97-AF65-F5344CB8AC3E}">
        <p14:creationId xmlns:p14="http://schemas.microsoft.com/office/powerpoint/2010/main" val="1921901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82;p56">
            <a:extLst>
              <a:ext uri="{FF2B5EF4-FFF2-40B4-BE49-F238E27FC236}">
                <a16:creationId xmlns:a16="http://schemas.microsoft.com/office/drawing/2014/main" id="{16EF9380-DAB0-4C08-984C-439EABAEB78F}"/>
              </a:ext>
            </a:extLst>
          </p:cNvPr>
          <p:cNvSpPr/>
          <p:nvPr/>
        </p:nvSpPr>
        <p:spPr>
          <a:xfrm>
            <a:off x="1218400" y="311918"/>
            <a:ext cx="9755200" cy="2911573"/>
          </a:xfrm>
          <a:prstGeom prst="rect">
            <a:avLst/>
          </a:prstGeom>
          <a:solidFill>
            <a:schemeClr val="accent1"/>
          </a:solidFill>
          <a:ln w="19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 name="Google Shape;785;p56">
            <a:extLst>
              <a:ext uri="{FF2B5EF4-FFF2-40B4-BE49-F238E27FC236}">
                <a16:creationId xmlns:a16="http://schemas.microsoft.com/office/drawing/2014/main" id="{9D70A61F-93AE-4406-BBE2-CD281B3A413A}"/>
              </a:ext>
            </a:extLst>
          </p:cNvPr>
          <p:cNvSpPr txBox="1"/>
          <p:nvPr/>
        </p:nvSpPr>
        <p:spPr>
          <a:xfrm>
            <a:off x="1503651" y="1440504"/>
            <a:ext cx="1803200" cy="6544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en-IN" sz="2133" b="1" kern="0" dirty="0">
                <a:solidFill>
                  <a:srgbClr val="00A194"/>
                </a:solidFill>
                <a:latin typeface="Questrial"/>
                <a:ea typeface="Questrial"/>
                <a:cs typeface="Questrial"/>
                <a:sym typeface="Questrial"/>
              </a:rPr>
              <a:t>IR sensor </a:t>
            </a:r>
            <a:endParaRPr sz="2133" b="1" kern="0" dirty="0">
              <a:solidFill>
                <a:srgbClr val="00A194"/>
              </a:solidFill>
              <a:latin typeface="Questrial"/>
              <a:ea typeface="Questrial"/>
              <a:cs typeface="Questrial"/>
              <a:sym typeface="Questrial"/>
            </a:endParaRPr>
          </a:p>
        </p:txBody>
      </p:sp>
      <p:sp>
        <p:nvSpPr>
          <p:cNvPr id="6" name="Google Shape;786;p56">
            <a:extLst>
              <a:ext uri="{FF2B5EF4-FFF2-40B4-BE49-F238E27FC236}">
                <a16:creationId xmlns:a16="http://schemas.microsoft.com/office/drawing/2014/main" id="{825855AD-B0A2-4339-8590-C2AB3005FBD9}"/>
              </a:ext>
            </a:extLst>
          </p:cNvPr>
          <p:cNvSpPr txBox="1"/>
          <p:nvPr/>
        </p:nvSpPr>
        <p:spPr>
          <a:xfrm>
            <a:off x="2706255" y="574453"/>
            <a:ext cx="5246256" cy="2787587"/>
          </a:xfrm>
          <a:prstGeom prst="rect">
            <a:avLst/>
          </a:prstGeom>
          <a:noFill/>
          <a:ln>
            <a:noFill/>
          </a:ln>
        </p:spPr>
        <p:txBody>
          <a:bodyPr spcFirstLastPara="1" wrap="square" lIns="121900" tIns="121900" rIns="121900" bIns="121900" anchor="ctr" anchorCtr="0">
            <a:noAutofit/>
          </a:bodyPr>
          <a:lstStyle/>
          <a:p>
            <a:pPr marL="350511" marR="121917" indent="-228594" defTabSz="1219170">
              <a:lnSpc>
                <a:spcPct val="200000"/>
              </a:lnSpc>
              <a:buClr>
                <a:srgbClr val="000000"/>
              </a:buClr>
              <a:buFont typeface="Arial" panose="020B0604020202020204" pitchFamily="34" charset="0"/>
              <a:buChar char="•"/>
            </a:pPr>
            <a:r>
              <a:rPr lang="en-GB" sz="1400" b="1" dirty="0">
                <a:solidFill>
                  <a:schemeClr val="bg2"/>
                </a:solidFill>
              </a:rPr>
              <a:t>IR Sensor used for detecting surfaces to be sprayed with sanitizer</a:t>
            </a:r>
          </a:p>
          <a:p>
            <a:pPr marL="350511" marR="121917" indent="-228594" defTabSz="1219170">
              <a:lnSpc>
                <a:spcPct val="200000"/>
              </a:lnSpc>
              <a:buClr>
                <a:srgbClr val="000000"/>
              </a:buClr>
              <a:buFont typeface="Arial" panose="020B0604020202020204" pitchFamily="34" charset="0"/>
              <a:buChar char="•"/>
            </a:pPr>
            <a:r>
              <a:rPr lang="en-GB" sz="1400" b="1" dirty="0">
                <a:solidFill>
                  <a:schemeClr val="bg2"/>
                </a:solidFill>
              </a:rPr>
              <a:t>its specified range is 30cm at most</a:t>
            </a:r>
            <a:endParaRPr lang="en-US" sz="1400" b="1" kern="0" dirty="0">
              <a:solidFill>
                <a:schemeClr val="bg2"/>
              </a:solidFill>
              <a:latin typeface="Libre Franklin"/>
              <a:ea typeface="Libre Franklin"/>
              <a:cs typeface="Libre Franklin"/>
              <a:sym typeface="Libre Franklin"/>
            </a:endParaRPr>
          </a:p>
        </p:txBody>
      </p:sp>
      <p:sp>
        <p:nvSpPr>
          <p:cNvPr id="9" name="Google Shape;782;p56">
            <a:extLst>
              <a:ext uri="{FF2B5EF4-FFF2-40B4-BE49-F238E27FC236}">
                <a16:creationId xmlns:a16="http://schemas.microsoft.com/office/drawing/2014/main" id="{02496B08-C310-471C-BEBE-9344ECE0D0A0}"/>
              </a:ext>
            </a:extLst>
          </p:cNvPr>
          <p:cNvSpPr/>
          <p:nvPr/>
        </p:nvSpPr>
        <p:spPr>
          <a:xfrm>
            <a:off x="1218400" y="3429001"/>
            <a:ext cx="9755200" cy="2672327"/>
          </a:xfrm>
          <a:prstGeom prst="rect">
            <a:avLst/>
          </a:prstGeom>
          <a:solidFill>
            <a:schemeClr val="accent1"/>
          </a:solidFill>
          <a:ln w="19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 name="Google Shape;785;p56">
            <a:extLst>
              <a:ext uri="{FF2B5EF4-FFF2-40B4-BE49-F238E27FC236}">
                <a16:creationId xmlns:a16="http://schemas.microsoft.com/office/drawing/2014/main" id="{1C4A8580-6AE2-45AF-8196-92D5ED6F4797}"/>
              </a:ext>
            </a:extLst>
          </p:cNvPr>
          <p:cNvSpPr txBox="1"/>
          <p:nvPr/>
        </p:nvSpPr>
        <p:spPr>
          <a:xfrm>
            <a:off x="1503651" y="4437963"/>
            <a:ext cx="1803200" cy="6544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en-IN" sz="2133" b="1" kern="0" dirty="0">
                <a:solidFill>
                  <a:srgbClr val="58457E"/>
                </a:solidFill>
                <a:latin typeface="Questrial"/>
                <a:ea typeface="Questrial"/>
                <a:cs typeface="Questrial"/>
                <a:sym typeface="Questrial"/>
              </a:rPr>
              <a:t>Spray </a:t>
            </a:r>
          </a:p>
          <a:p>
            <a:pPr defTabSz="1219170">
              <a:buClr>
                <a:srgbClr val="000000"/>
              </a:buClr>
            </a:pPr>
            <a:r>
              <a:rPr lang="en-IN" sz="2133" b="1" kern="0" dirty="0">
                <a:solidFill>
                  <a:srgbClr val="58457E"/>
                </a:solidFill>
                <a:latin typeface="Questrial"/>
                <a:ea typeface="Questrial"/>
                <a:cs typeface="Questrial"/>
                <a:sym typeface="Questrial"/>
              </a:rPr>
              <a:t>nozzle</a:t>
            </a:r>
            <a:endParaRPr lang="en" sz="2133" b="1" kern="0" dirty="0">
              <a:solidFill>
                <a:srgbClr val="58457E"/>
              </a:solidFill>
              <a:latin typeface="Questrial"/>
              <a:ea typeface="Questrial"/>
              <a:cs typeface="Questrial"/>
              <a:sym typeface="Questrial"/>
            </a:endParaRPr>
          </a:p>
        </p:txBody>
      </p:sp>
      <p:sp>
        <p:nvSpPr>
          <p:cNvPr id="11" name="Google Shape;786;p56">
            <a:extLst>
              <a:ext uri="{FF2B5EF4-FFF2-40B4-BE49-F238E27FC236}">
                <a16:creationId xmlns:a16="http://schemas.microsoft.com/office/drawing/2014/main" id="{0DA7FAE3-0A11-4404-8EE5-BD6B1E1CC507}"/>
              </a:ext>
            </a:extLst>
          </p:cNvPr>
          <p:cNvSpPr txBox="1"/>
          <p:nvPr/>
        </p:nvSpPr>
        <p:spPr>
          <a:xfrm>
            <a:off x="2706255" y="3567550"/>
            <a:ext cx="5246256" cy="2258680"/>
          </a:xfrm>
          <a:prstGeom prst="rect">
            <a:avLst/>
          </a:prstGeom>
          <a:noFill/>
          <a:ln>
            <a:noFill/>
          </a:ln>
        </p:spPr>
        <p:txBody>
          <a:bodyPr spcFirstLastPara="1" wrap="square" lIns="121900" tIns="121900" rIns="121900" bIns="121900" anchor="ctr" anchorCtr="0">
            <a:noAutofit/>
          </a:bodyPr>
          <a:lstStyle/>
          <a:p>
            <a:pPr marL="350511" marR="121917" indent="-228594" defTabSz="1219170">
              <a:lnSpc>
                <a:spcPct val="200000"/>
              </a:lnSpc>
              <a:buClr>
                <a:srgbClr val="000000"/>
              </a:buClr>
              <a:buFont typeface="Arial" panose="020B0604020202020204" pitchFamily="34" charset="0"/>
              <a:buChar char="•"/>
            </a:pPr>
            <a:r>
              <a:rPr lang="en-US" sz="1400" b="1" kern="0" dirty="0">
                <a:solidFill>
                  <a:schemeClr val="tx2"/>
                </a:solidFill>
                <a:latin typeface="Libre Franklin"/>
                <a:ea typeface="Libre Franklin"/>
                <a:cs typeface="Libre Franklin"/>
                <a:sym typeface="Libre Franklin"/>
              </a:rPr>
              <a:t>A spray nozzle is a precision device that facilitates dispersion of liquid into a spray.</a:t>
            </a:r>
          </a:p>
          <a:p>
            <a:pPr marL="350511" marR="121917" indent="-228594" defTabSz="1219170">
              <a:lnSpc>
                <a:spcPct val="200000"/>
              </a:lnSpc>
              <a:buClr>
                <a:srgbClr val="000000"/>
              </a:buClr>
              <a:buFont typeface="Arial" panose="020B0604020202020204" pitchFamily="34" charset="0"/>
              <a:buChar char="•"/>
            </a:pPr>
            <a:r>
              <a:rPr lang="en-US" sz="1400" b="1" kern="0" dirty="0">
                <a:solidFill>
                  <a:schemeClr val="tx2"/>
                </a:solidFill>
                <a:latin typeface="Libre Franklin"/>
                <a:ea typeface="Libre Franklin"/>
                <a:cs typeface="Libre Franklin"/>
                <a:sym typeface="Libre Franklin"/>
              </a:rPr>
              <a:t>Nozzles are used to distribute a liquid over an area, to increase liquid surface area</a:t>
            </a:r>
            <a:endParaRPr sz="1400" b="1" kern="0" dirty="0">
              <a:solidFill>
                <a:schemeClr val="tx2"/>
              </a:solidFill>
              <a:latin typeface="Libre Franklin"/>
              <a:ea typeface="Libre Franklin"/>
              <a:cs typeface="Libre Franklin"/>
              <a:sym typeface="Libre Franklin"/>
            </a:endParaRPr>
          </a:p>
        </p:txBody>
      </p:sp>
      <p:pic>
        <p:nvPicPr>
          <p:cNvPr id="3" name="Picture 2">
            <a:extLst>
              <a:ext uri="{FF2B5EF4-FFF2-40B4-BE49-F238E27FC236}">
                <a16:creationId xmlns:a16="http://schemas.microsoft.com/office/drawing/2014/main" id="{097E701C-428E-4FB4-99BC-286F6725C866}"/>
              </a:ext>
            </a:extLst>
          </p:cNvPr>
          <p:cNvPicPr>
            <a:picLocks noChangeAspect="1"/>
          </p:cNvPicPr>
          <p:nvPr/>
        </p:nvPicPr>
        <p:blipFill>
          <a:blip r:embed="rId2"/>
          <a:stretch>
            <a:fillRect/>
          </a:stretch>
        </p:blipFill>
        <p:spPr>
          <a:xfrm>
            <a:off x="7807760" y="422453"/>
            <a:ext cx="2565400" cy="2565400"/>
          </a:xfrm>
          <a:prstGeom prst="rect">
            <a:avLst/>
          </a:prstGeom>
        </p:spPr>
      </p:pic>
      <p:pic>
        <p:nvPicPr>
          <p:cNvPr id="8" name="Picture 7">
            <a:extLst>
              <a:ext uri="{FF2B5EF4-FFF2-40B4-BE49-F238E27FC236}">
                <a16:creationId xmlns:a16="http://schemas.microsoft.com/office/drawing/2014/main" id="{65184F34-5EB9-4D6B-8AAF-194B8BE36178}"/>
              </a:ext>
            </a:extLst>
          </p:cNvPr>
          <p:cNvPicPr>
            <a:picLocks noChangeAspect="1"/>
          </p:cNvPicPr>
          <p:nvPr/>
        </p:nvPicPr>
        <p:blipFill rotWithShape="1">
          <a:blip r:embed="rId3"/>
          <a:srcRect b="60800"/>
          <a:stretch/>
        </p:blipFill>
        <p:spPr>
          <a:xfrm>
            <a:off x="7455877" y="3752840"/>
            <a:ext cx="3750221" cy="1470087"/>
          </a:xfrm>
          <a:prstGeom prst="rect">
            <a:avLst/>
          </a:prstGeom>
        </p:spPr>
      </p:pic>
    </p:spTree>
    <p:extLst>
      <p:ext uri="{BB962C8B-B14F-4D97-AF65-F5344CB8AC3E}">
        <p14:creationId xmlns:p14="http://schemas.microsoft.com/office/powerpoint/2010/main" val="2145705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82;p56">
            <a:extLst>
              <a:ext uri="{FF2B5EF4-FFF2-40B4-BE49-F238E27FC236}">
                <a16:creationId xmlns:a16="http://schemas.microsoft.com/office/drawing/2014/main" id="{16EF9380-DAB0-4C08-984C-439EABAEB78F}"/>
              </a:ext>
            </a:extLst>
          </p:cNvPr>
          <p:cNvSpPr/>
          <p:nvPr/>
        </p:nvSpPr>
        <p:spPr>
          <a:xfrm>
            <a:off x="1218400" y="400053"/>
            <a:ext cx="9755200" cy="2911573"/>
          </a:xfrm>
          <a:prstGeom prst="rect">
            <a:avLst/>
          </a:prstGeom>
          <a:solidFill>
            <a:schemeClr val="accent1"/>
          </a:solidFill>
          <a:ln w="19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 name="Google Shape;785;p56">
            <a:extLst>
              <a:ext uri="{FF2B5EF4-FFF2-40B4-BE49-F238E27FC236}">
                <a16:creationId xmlns:a16="http://schemas.microsoft.com/office/drawing/2014/main" id="{9D70A61F-93AE-4406-BBE2-CD281B3A413A}"/>
              </a:ext>
            </a:extLst>
          </p:cNvPr>
          <p:cNvSpPr txBox="1"/>
          <p:nvPr/>
        </p:nvSpPr>
        <p:spPr>
          <a:xfrm>
            <a:off x="1503651" y="1440504"/>
            <a:ext cx="1803200" cy="6544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en-IN" sz="2133" b="1" kern="0" dirty="0">
                <a:solidFill>
                  <a:srgbClr val="00A194"/>
                </a:solidFill>
                <a:latin typeface="Questrial"/>
                <a:ea typeface="Questrial"/>
                <a:cs typeface="Questrial"/>
                <a:sym typeface="Questrial"/>
              </a:rPr>
              <a:t>Chassis  </a:t>
            </a:r>
            <a:endParaRPr sz="2133" b="1" kern="0" dirty="0">
              <a:solidFill>
                <a:srgbClr val="00A194"/>
              </a:solidFill>
              <a:latin typeface="Questrial"/>
              <a:ea typeface="Questrial"/>
              <a:cs typeface="Questrial"/>
              <a:sym typeface="Questrial"/>
            </a:endParaRPr>
          </a:p>
        </p:txBody>
      </p:sp>
      <p:sp>
        <p:nvSpPr>
          <p:cNvPr id="6" name="Google Shape;786;p56">
            <a:extLst>
              <a:ext uri="{FF2B5EF4-FFF2-40B4-BE49-F238E27FC236}">
                <a16:creationId xmlns:a16="http://schemas.microsoft.com/office/drawing/2014/main" id="{825855AD-B0A2-4339-8590-C2AB3005FBD9}"/>
              </a:ext>
            </a:extLst>
          </p:cNvPr>
          <p:cNvSpPr txBox="1"/>
          <p:nvPr/>
        </p:nvSpPr>
        <p:spPr>
          <a:xfrm>
            <a:off x="2706255" y="574453"/>
            <a:ext cx="5246256" cy="2787587"/>
          </a:xfrm>
          <a:prstGeom prst="rect">
            <a:avLst/>
          </a:prstGeom>
          <a:noFill/>
          <a:ln>
            <a:noFill/>
          </a:ln>
        </p:spPr>
        <p:txBody>
          <a:bodyPr spcFirstLastPara="1" wrap="square" lIns="121900" tIns="121900" rIns="121900" bIns="121900" anchor="ctr" anchorCtr="0">
            <a:noAutofit/>
          </a:bodyPr>
          <a:lstStyle/>
          <a:p>
            <a:pPr marL="350511" marR="121917" indent="-228594" defTabSz="1219170">
              <a:lnSpc>
                <a:spcPct val="200000"/>
              </a:lnSpc>
              <a:buClr>
                <a:srgbClr val="000000"/>
              </a:buClr>
              <a:buFont typeface="Arial" panose="020B0604020202020204" pitchFamily="34" charset="0"/>
              <a:buChar char="•"/>
            </a:pPr>
            <a:r>
              <a:rPr lang="en-GB" sz="1400" b="1" dirty="0">
                <a:solidFill>
                  <a:schemeClr val="accent2"/>
                </a:solidFill>
              </a:rPr>
              <a:t>The chassis used is of mild steel which is capable of holding weight up to 6kgs.</a:t>
            </a:r>
          </a:p>
          <a:p>
            <a:pPr marL="350511" marR="121917" indent="-228594" defTabSz="1219170">
              <a:lnSpc>
                <a:spcPct val="200000"/>
              </a:lnSpc>
              <a:buClr>
                <a:srgbClr val="000000"/>
              </a:buClr>
              <a:buFont typeface="Arial" panose="020B0604020202020204" pitchFamily="34" charset="0"/>
              <a:buChar char="•"/>
            </a:pPr>
            <a:r>
              <a:rPr lang="en-GB" sz="1400" b="1" dirty="0">
                <a:solidFill>
                  <a:schemeClr val="accent2"/>
                </a:solidFill>
              </a:rPr>
              <a:t>Dimensions - Length=22cm; width= 17cm; height= 6cm</a:t>
            </a:r>
            <a:endParaRPr lang="en-US" sz="1400" b="1" kern="0" dirty="0">
              <a:solidFill>
                <a:schemeClr val="accent2"/>
              </a:solidFill>
              <a:latin typeface="Libre Franklin"/>
              <a:ea typeface="Libre Franklin"/>
              <a:cs typeface="Libre Franklin"/>
              <a:sym typeface="Libre Franklin"/>
            </a:endParaRPr>
          </a:p>
          <a:p>
            <a:pPr marL="121917" marR="121917" defTabSz="1219170">
              <a:lnSpc>
                <a:spcPct val="150000"/>
              </a:lnSpc>
              <a:buClr>
                <a:srgbClr val="000000"/>
              </a:buClr>
            </a:pPr>
            <a:endParaRPr lang="en-US" kern="0" dirty="0">
              <a:solidFill>
                <a:srgbClr val="4C57A8"/>
              </a:solidFill>
              <a:latin typeface="Libre Franklin"/>
              <a:ea typeface="Libre Franklin"/>
              <a:cs typeface="Libre Franklin"/>
              <a:sym typeface="Libre Franklin"/>
            </a:endParaRPr>
          </a:p>
        </p:txBody>
      </p:sp>
      <p:sp>
        <p:nvSpPr>
          <p:cNvPr id="9" name="Google Shape;782;p56">
            <a:extLst>
              <a:ext uri="{FF2B5EF4-FFF2-40B4-BE49-F238E27FC236}">
                <a16:creationId xmlns:a16="http://schemas.microsoft.com/office/drawing/2014/main" id="{02496B08-C310-471C-BEBE-9344ECE0D0A0}"/>
              </a:ext>
            </a:extLst>
          </p:cNvPr>
          <p:cNvSpPr/>
          <p:nvPr/>
        </p:nvSpPr>
        <p:spPr>
          <a:xfrm>
            <a:off x="1218400" y="3429000"/>
            <a:ext cx="9755200" cy="2672327"/>
          </a:xfrm>
          <a:prstGeom prst="rect">
            <a:avLst/>
          </a:prstGeom>
          <a:solidFill>
            <a:schemeClr val="accent1"/>
          </a:solidFill>
          <a:ln w="19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 name="Google Shape;785;p56">
            <a:extLst>
              <a:ext uri="{FF2B5EF4-FFF2-40B4-BE49-F238E27FC236}">
                <a16:creationId xmlns:a16="http://schemas.microsoft.com/office/drawing/2014/main" id="{1C4A8580-6AE2-45AF-8196-92D5ED6F4797}"/>
              </a:ext>
            </a:extLst>
          </p:cNvPr>
          <p:cNvSpPr txBox="1"/>
          <p:nvPr/>
        </p:nvSpPr>
        <p:spPr>
          <a:xfrm>
            <a:off x="1503651" y="4437963"/>
            <a:ext cx="1803200" cy="6544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en-IN" sz="2133" b="1" kern="0" dirty="0">
                <a:solidFill>
                  <a:srgbClr val="58457E"/>
                </a:solidFill>
                <a:latin typeface="Questrial"/>
                <a:ea typeface="Questrial"/>
                <a:cs typeface="Questrial"/>
                <a:sym typeface="Questrial"/>
              </a:rPr>
              <a:t>Battery </a:t>
            </a:r>
          </a:p>
        </p:txBody>
      </p:sp>
      <p:sp>
        <p:nvSpPr>
          <p:cNvPr id="11" name="Google Shape;786;p56">
            <a:extLst>
              <a:ext uri="{FF2B5EF4-FFF2-40B4-BE49-F238E27FC236}">
                <a16:creationId xmlns:a16="http://schemas.microsoft.com/office/drawing/2014/main" id="{0DA7FAE3-0A11-4404-8EE5-BD6B1E1CC507}"/>
              </a:ext>
            </a:extLst>
          </p:cNvPr>
          <p:cNvSpPr txBox="1"/>
          <p:nvPr/>
        </p:nvSpPr>
        <p:spPr>
          <a:xfrm>
            <a:off x="2706256" y="3668247"/>
            <a:ext cx="5246256" cy="2258680"/>
          </a:xfrm>
          <a:prstGeom prst="rect">
            <a:avLst/>
          </a:prstGeom>
          <a:noFill/>
          <a:ln>
            <a:noFill/>
          </a:ln>
        </p:spPr>
        <p:txBody>
          <a:bodyPr spcFirstLastPara="1" wrap="square" lIns="121900" tIns="121900" rIns="121900" bIns="121900" anchor="ctr" anchorCtr="0">
            <a:noAutofit/>
          </a:bodyPr>
          <a:lstStyle/>
          <a:p>
            <a:pPr marL="350511" marR="121917" indent="-228594" defTabSz="1219170">
              <a:lnSpc>
                <a:spcPct val="200000"/>
              </a:lnSpc>
              <a:buClr>
                <a:srgbClr val="000000"/>
              </a:buClr>
              <a:buFont typeface="Arial" panose="020B0604020202020204" pitchFamily="34" charset="0"/>
              <a:buChar char="•"/>
            </a:pPr>
            <a:r>
              <a:rPr lang="en-GB" sz="1400" b="1" dirty="0">
                <a:solidFill>
                  <a:schemeClr val="tx2"/>
                </a:solidFill>
              </a:rPr>
              <a:t>A battery packet of 2000mAh lithium polymer is used with 3 cells, the battery is re-chargeable.</a:t>
            </a:r>
          </a:p>
          <a:p>
            <a:pPr marL="350511" marR="121917" indent="-228594" defTabSz="1219170">
              <a:lnSpc>
                <a:spcPct val="200000"/>
              </a:lnSpc>
              <a:buClr>
                <a:srgbClr val="000000"/>
              </a:buClr>
              <a:buFont typeface="Arial" panose="020B0604020202020204" pitchFamily="34" charset="0"/>
              <a:buChar char="•"/>
            </a:pPr>
            <a:r>
              <a:rPr lang="en-GB" sz="1400" b="1" dirty="0">
                <a:solidFill>
                  <a:schemeClr val="tx2"/>
                </a:solidFill>
              </a:rPr>
              <a:t> The battery will withstand for 45 mins once fully charged. </a:t>
            </a:r>
            <a:endParaRPr lang="en-US" sz="1400" b="1" kern="0" dirty="0">
              <a:solidFill>
                <a:schemeClr val="tx2"/>
              </a:solidFill>
              <a:latin typeface="Libre Franklin"/>
              <a:ea typeface="Libre Franklin"/>
              <a:cs typeface="Libre Franklin"/>
              <a:sym typeface="Libre Franklin"/>
            </a:endParaRPr>
          </a:p>
        </p:txBody>
      </p:sp>
      <p:pic>
        <p:nvPicPr>
          <p:cNvPr id="7" name="Picture 6">
            <a:extLst>
              <a:ext uri="{FF2B5EF4-FFF2-40B4-BE49-F238E27FC236}">
                <a16:creationId xmlns:a16="http://schemas.microsoft.com/office/drawing/2014/main" id="{6046BB71-70D4-4BBF-A152-A86094503219}"/>
              </a:ext>
            </a:extLst>
          </p:cNvPr>
          <p:cNvPicPr>
            <a:picLocks noChangeAspect="1"/>
          </p:cNvPicPr>
          <p:nvPr/>
        </p:nvPicPr>
        <p:blipFill>
          <a:blip r:embed="rId2"/>
          <a:stretch>
            <a:fillRect/>
          </a:stretch>
        </p:blipFill>
        <p:spPr>
          <a:xfrm>
            <a:off x="7611557" y="793105"/>
            <a:ext cx="3362043" cy="2185328"/>
          </a:xfrm>
          <a:prstGeom prst="rect">
            <a:avLst/>
          </a:prstGeom>
        </p:spPr>
      </p:pic>
      <p:pic>
        <p:nvPicPr>
          <p:cNvPr id="12" name="Picture 11">
            <a:extLst>
              <a:ext uri="{FF2B5EF4-FFF2-40B4-BE49-F238E27FC236}">
                <a16:creationId xmlns:a16="http://schemas.microsoft.com/office/drawing/2014/main" id="{B4A62A3B-81FB-4F12-ACD3-C51D6729D522}"/>
              </a:ext>
            </a:extLst>
          </p:cNvPr>
          <p:cNvPicPr>
            <a:picLocks noChangeAspect="1"/>
          </p:cNvPicPr>
          <p:nvPr/>
        </p:nvPicPr>
        <p:blipFill>
          <a:blip r:embed="rId3"/>
          <a:stretch>
            <a:fillRect/>
          </a:stretch>
        </p:blipFill>
        <p:spPr>
          <a:xfrm rot="5400000">
            <a:off x="7996602" y="4062023"/>
            <a:ext cx="2591953" cy="1387151"/>
          </a:xfrm>
          <a:prstGeom prst="rect">
            <a:avLst/>
          </a:prstGeom>
        </p:spPr>
      </p:pic>
    </p:spTree>
    <p:extLst>
      <p:ext uri="{BB962C8B-B14F-4D97-AF65-F5344CB8AC3E}">
        <p14:creationId xmlns:p14="http://schemas.microsoft.com/office/powerpoint/2010/main" val="1623185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2"/>
          <p:cNvSpPr/>
          <p:nvPr/>
        </p:nvSpPr>
        <p:spPr>
          <a:xfrm>
            <a:off x="4308933" y="1333600"/>
            <a:ext cx="6274800" cy="4190800"/>
          </a:xfrm>
          <a:prstGeom prst="rect">
            <a:avLst/>
          </a:prstGeom>
          <a:solidFill>
            <a:srgbClr val="EEF5FF"/>
          </a:solidFill>
          <a:ln w="28575" cap="flat" cmpd="sng">
            <a:solidFill>
              <a:srgbClr val="4C57A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7" name="Google Shape;297;p42"/>
          <p:cNvSpPr txBox="1">
            <a:spLocks noGrp="1"/>
          </p:cNvSpPr>
          <p:nvPr>
            <p:ph type="title"/>
          </p:nvPr>
        </p:nvSpPr>
        <p:spPr>
          <a:xfrm>
            <a:off x="4580755" y="2474866"/>
            <a:ext cx="5731156" cy="1914400"/>
          </a:xfrm>
          <a:prstGeom prst="rect">
            <a:avLst/>
          </a:prstGeom>
        </p:spPr>
        <p:txBody>
          <a:bodyPr spcFirstLastPara="1" wrap="square" lIns="121900" tIns="121900" rIns="121900" bIns="121900" anchor="ctr" anchorCtr="0">
            <a:noAutofit/>
          </a:bodyPr>
          <a:lstStyle/>
          <a:p>
            <a:r>
              <a:rPr lang="en" sz="5333" dirty="0">
                <a:solidFill>
                  <a:srgbClr val="58457E"/>
                </a:solidFill>
              </a:rPr>
              <a:t>METHODOLOGY</a:t>
            </a:r>
            <a:endParaRPr sz="5333" dirty="0">
              <a:solidFill>
                <a:srgbClr val="00A194"/>
              </a:solidFill>
            </a:endParaRPr>
          </a:p>
        </p:txBody>
      </p:sp>
      <p:grpSp>
        <p:nvGrpSpPr>
          <p:cNvPr id="10" name="Google Shape;326;p44">
            <a:extLst>
              <a:ext uri="{FF2B5EF4-FFF2-40B4-BE49-F238E27FC236}">
                <a16:creationId xmlns:a16="http://schemas.microsoft.com/office/drawing/2014/main" id="{AEF5065F-5747-4492-967D-2E5EC4EA56ED}"/>
              </a:ext>
            </a:extLst>
          </p:cNvPr>
          <p:cNvGrpSpPr/>
          <p:nvPr/>
        </p:nvGrpSpPr>
        <p:grpSpPr>
          <a:xfrm rot="-5400000">
            <a:off x="1812491" y="2566459"/>
            <a:ext cx="2004695" cy="1975239"/>
            <a:chOff x="-1649200" y="928774"/>
            <a:chExt cx="581238" cy="572698"/>
          </a:xfrm>
        </p:grpSpPr>
        <p:sp>
          <p:nvSpPr>
            <p:cNvPr id="11" name="Google Shape;327;p44">
              <a:extLst>
                <a:ext uri="{FF2B5EF4-FFF2-40B4-BE49-F238E27FC236}">
                  <a16:creationId xmlns:a16="http://schemas.microsoft.com/office/drawing/2014/main" id="{05161921-D1FC-4D7D-9FEB-1EEDE89FFA44}"/>
                </a:ext>
              </a:extLst>
            </p:cNvPr>
            <p:cNvSpPr/>
            <p:nvPr/>
          </p:nvSpPr>
          <p:spPr>
            <a:xfrm>
              <a:off x="-1649200" y="928774"/>
              <a:ext cx="581238" cy="572698"/>
            </a:xfrm>
            <a:custGeom>
              <a:avLst/>
              <a:gdLst/>
              <a:ahLst/>
              <a:cxnLst/>
              <a:rect l="l" t="t" r="r" b="b"/>
              <a:pathLst>
                <a:path w="5360" h="5281" extrusionOk="0">
                  <a:moveTo>
                    <a:pt x="2163" y="5249"/>
                  </a:moveTo>
                  <a:cubicBezTo>
                    <a:pt x="1740" y="5186"/>
                    <a:pt x="1325" y="4857"/>
                    <a:pt x="1035" y="4638"/>
                  </a:cubicBezTo>
                  <a:cubicBezTo>
                    <a:pt x="745" y="4419"/>
                    <a:pt x="597" y="4262"/>
                    <a:pt x="424" y="3933"/>
                  </a:cubicBezTo>
                  <a:cubicBezTo>
                    <a:pt x="252" y="3604"/>
                    <a:pt x="0" y="3071"/>
                    <a:pt x="0" y="2663"/>
                  </a:cubicBezTo>
                  <a:cubicBezTo>
                    <a:pt x="0" y="2256"/>
                    <a:pt x="220" y="1825"/>
                    <a:pt x="424" y="1488"/>
                  </a:cubicBezTo>
                  <a:cubicBezTo>
                    <a:pt x="628" y="1151"/>
                    <a:pt x="855" y="885"/>
                    <a:pt x="1223" y="642"/>
                  </a:cubicBezTo>
                  <a:cubicBezTo>
                    <a:pt x="1591" y="399"/>
                    <a:pt x="2171" y="94"/>
                    <a:pt x="2633" y="31"/>
                  </a:cubicBezTo>
                  <a:cubicBezTo>
                    <a:pt x="3095" y="-32"/>
                    <a:pt x="3605" y="55"/>
                    <a:pt x="3997" y="266"/>
                  </a:cubicBezTo>
                  <a:cubicBezTo>
                    <a:pt x="4389" y="478"/>
                    <a:pt x="4757" y="948"/>
                    <a:pt x="4984" y="1300"/>
                  </a:cubicBezTo>
                  <a:cubicBezTo>
                    <a:pt x="5211" y="1653"/>
                    <a:pt x="5360" y="1958"/>
                    <a:pt x="5360" y="2381"/>
                  </a:cubicBezTo>
                  <a:cubicBezTo>
                    <a:pt x="5360" y="2804"/>
                    <a:pt x="5282" y="3400"/>
                    <a:pt x="4984" y="3839"/>
                  </a:cubicBezTo>
                  <a:cubicBezTo>
                    <a:pt x="4686" y="4278"/>
                    <a:pt x="4044" y="4779"/>
                    <a:pt x="3574" y="5014"/>
                  </a:cubicBezTo>
                  <a:cubicBezTo>
                    <a:pt x="3104" y="5249"/>
                    <a:pt x="2586" y="5312"/>
                    <a:pt x="2163" y="5249"/>
                  </a:cubicBezTo>
                  <a:close/>
                </a:path>
              </a:pathLst>
            </a:custGeom>
            <a:solidFill>
              <a:srgbClr val="0087CB">
                <a:alpha val="44130"/>
              </a:srgbClr>
            </a:solidFill>
            <a:ln>
              <a:noFill/>
            </a:ln>
          </p:spPr>
        </p:sp>
        <p:sp>
          <p:nvSpPr>
            <p:cNvPr id="12" name="Google Shape;328;p44">
              <a:extLst>
                <a:ext uri="{FF2B5EF4-FFF2-40B4-BE49-F238E27FC236}">
                  <a16:creationId xmlns:a16="http://schemas.microsoft.com/office/drawing/2014/main" id="{804D979C-4A48-4760-9429-DB9039C0490D}"/>
                </a:ext>
              </a:extLst>
            </p:cNvPr>
            <p:cNvSpPr/>
            <p:nvPr/>
          </p:nvSpPr>
          <p:spPr>
            <a:xfrm>
              <a:off x="-1600734" y="989299"/>
              <a:ext cx="500209" cy="463832"/>
            </a:xfrm>
            <a:custGeom>
              <a:avLst/>
              <a:gdLst/>
              <a:ahLst/>
              <a:cxnLst/>
              <a:rect l="l" t="t" r="r" b="b"/>
              <a:pathLst>
                <a:path w="16102" h="14931" extrusionOk="0">
                  <a:moveTo>
                    <a:pt x="271" y="8625"/>
                  </a:moveTo>
                  <a:cubicBezTo>
                    <a:pt x="398" y="9768"/>
                    <a:pt x="556" y="10260"/>
                    <a:pt x="937" y="11101"/>
                  </a:cubicBezTo>
                  <a:cubicBezTo>
                    <a:pt x="1318" y="11942"/>
                    <a:pt x="1954" y="13038"/>
                    <a:pt x="2557" y="13673"/>
                  </a:cubicBezTo>
                  <a:cubicBezTo>
                    <a:pt x="3160" y="14308"/>
                    <a:pt x="3684" y="14832"/>
                    <a:pt x="4557" y="14911"/>
                  </a:cubicBezTo>
                  <a:cubicBezTo>
                    <a:pt x="5430" y="14990"/>
                    <a:pt x="6557" y="14498"/>
                    <a:pt x="7795" y="14149"/>
                  </a:cubicBezTo>
                  <a:cubicBezTo>
                    <a:pt x="9033" y="13800"/>
                    <a:pt x="10811" y="13388"/>
                    <a:pt x="11986" y="12816"/>
                  </a:cubicBezTo>
                  <a:cubicBezTo>
                    <a:pt x="13161" y="12245"/>
                    <a:pt x="14161" y="11720"/>
                    <a:pt x="14844" y="10720"/>
                  </a:cubicBezTo>
                  <a:cubicBezTo>
                    <a:pt x="15527" y="9720"/>
                    <a:pt x="16161" y="7974"/>
                    <a:pt x="16082" y="6815"/>
                  </a:cubicBezTo>
                  <a:cubicBezTo>
                    <a:pt x="16003" y="5656"/>
                    <a:pt x="15019" y="4878"/>
                    <a:pt x="14368" y="3767"/>
                  </a:cubicBezTo>
                  <a:cubicBezTo>
                    <a:pt x="13717" y="2656"/>
                    <a:pt x="12701" y="640"/>
                    <a:pt x="12177" y="148"/>
                  </a:cubicBezTo>
                  <a:cubicBezTo>
                    <a:pt x="11653" y="-344"/>
                    <a:pt x="11954" y="735"/>
                    <a:pt x="11224" y="814"/>
                  </a:cubicBezTo>
                  <a:cubicBezTo>
                    <a:pt x="10494" y="893"/>
                    <a:pt x="8446" y="402"/>
                    <a:pt x="7795" y="624"/>
                  </a:cubicBezTo>
                  <a:cubicBezTo>
                    <a:pt x="7144" y="846"/>
                    <a:pt x="7922" y="1894"/>
                    <a:pt x="7319" y="2148"/>
                  </a:cubicBezTo>
                  <a:cubicBezTo>
                    <a:pt x="6716" y="2402"/>
                    <a:pt x="4986" y="2085"/>
                    <a:pt x="4176" y="2148"/>
                  </a:cubicBezTo>
                  <a:cubicBezTo>
                    <a:pt x="3366" y="2212"/>
                    <a:pt x="3128" y="2180"/>
                    <a:pt x="2461" y="2529"/>
                  </a:cubicBezTo>
                  <a:cubicBezTo>
                    <a:pt x="1794" y="2878"/>
                    <a:pt x="540" y="3227"/>
                    <a:pt x="175" y="4243"/>
                  </a:cubicBezTo>
                  <a:cubicBezTo>
                    <a:pt x="-190" y="5259"/>
                    <a:pt x="144" y="7482"/>
                    <a:pt x="271" y="8625"/>
                  </a:cubicBezTo>
                  <a:close/>
                </a:path>
              </a:pathLst>
            </a:custGeom>
            <a:solidFill>
              <a:srgbClr val="6E648B">
                <a:alpha val="17320"/>
              </a:srgbClr>
            </a:solidFill>
            <a:ln>
              <a:noFill/>
            </a:ln>
          </p:spPr>
        </p:sp>
      </p:grpSp>
      <p:sp>
        <p:nvSpPr>
          <p:cNvPr id="13" name="Google Shape;329;p44">
            <a:extLst>
              <a:ext uri="{FF2B5EF4-FFF2-40B4-BE49-F238E27FC236}">
                <a16:creationId xmlns:a16="http://schemas.microsoft.com/office/drawing/2014/main" id="{C8C5057A-7222-4098-9125-07D139AA9FAB}"/>
              </a:ext>
            </a:extLst>
          </p:cNvPr>
          <p:cNvSpPr/>
          <p:nvPr/>
        </p:nvSpPr>
        <p:spPr>
          <a:xfrm>
            <a:off x="2277284" y="2995468"/>
            <a:ext cx="1117131" cy="1117219"/>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Tree>
    <p:extLst>
      <p:ext uri="{BB962C8B-B14F-4D97-AF65-F5344CB8AC3E}">
        <p14:creationId xmlns:p14="http://schemas.microsoft.com/office/powerpoint/2010/main" val="4263601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1146;p67">
            <a:extLst>
              <a:ext uri="{FF2B5EF4-FFF2-40B4-BE49-F238E27FC236}">
                <a16:creationId xmlns:a16="http://schemas.microsoft.com/office/drawing/2014/main" id="{B21E6D7F-6789-46FD-A6D7-314DF1B87042}"/>
              </a:ext>
            </a:extLst>
          </p:cNvPr>
          <p:cNvGrpSpPr/>
          <p:nvPr/>
        </p:nvGrpSpPr>
        <p:grpSpPr>
          <a:xfrm rot="5400000">
            <a:off x="2943467" y="-2197828"/>
            <a:ext cx="6305067" cy="10707639"/>
            <a:chOff x="918759" y="-1183018"/>
            <a:chExt cx="4728800" cy="8030729"/>
          </a:xfrm>
        </p:grpSpPr>
        <p:grpSp>
          <p:nvGrpSpPr>
            <p:cNvPr id="4" name="Google Shape;1147;p67">
              <a:extLst>
                <a:ext uri="{FF2B5EF4-FFF2-40B4-BE49-F238E27FC236}">
                  <a16:creationId xmlns:a16="http://schemas.microsoft.com/office/drawing/2014/main" id="{F0121F31-C4AD-43B8-A7B5-6939654FF719}"/>
                </a:ext>
              </a:extLst>
            </p:cNvPr>
            <p:cNvGrpSpPr/>
            <p:nvPr/>
          </p:nvGrpSpPr>
          <p:grpSpPr>
            <a:xfrm>
              <a:off x="918759" y="2167386"/>
              <a:ext cx="1221036" cy="1327081"/>
              <a:chOff x="1004247" y="1346264"/>
              <a:chExt cx="1145545" cy="1245033"/>
            </a:xfrm>
          </p:grpSpPr>
          <p:grpSp>
            <p:nvGrpSpPr>
              <p:cNvPr id="28" name="Google Shape;1148;p67">
                <a:extLst>
                  <a:ext uri="{FF2B5EF4-FFF2-40B4-BE49-F238E27FC236}">
                    <a16:creationId xmlns:a16="http://schemas.microsoft.com/office/drawing/2014/main" id="{05261F01-20C5-4CA6-B3CF-C4D1F2AE3D89}"/>
                  </a:ext>
                </a:extLst>
              </p:cNvPr>
              <p:cNvGrpSpPr/>
              <p:nvPr/>
            </p:nvGrpSpPr>
            <p:grpSpPr>
              <a:xfrm>
                <a:off x="1004247" y="1414263"/>
                <a:ext cx="1145545" cy="1104724"/>
                <a:chOff x="-1576847" y="988579"/>
                <a:chExt cx="459929" cy="443575"/>
              </a:xfrm>
            </p:grpSpPr>
            <p:sp>
              <p:nvSpPr>
                <p:cNvPr id="32" name="Google Shape;1149;p67">
                  <a:extLst>
                    <a:ext uri="{FF2B5EF4-FFF2-40B4-BE49-F238E27FC236}">
                      <a16:creationId xmlns:a16="http://schemas.microsoft.com/office/drawing/2014/main" id="{57F8DB7C-C5B6-4759-854A-37585D75FC25}"/>
                    </a:ext>
                  </a:extLst>
                </p:cNvPr>
                <p:cNvSpPr/>
                <p:nvPr/>
              </p:nvSpPr>
              <p:spPr>
                <a:xfrm>
                  <a:off x="-1576847" y="988579"/>
                  <a:ext cx="459929" cy="443575"/>
                </a:xfrm>
                <a:custGeom>
                  <a:avLst/>
                  <a:gdLst/>
                  <a:ahLst/>
                  <a:cxnLst/>
                  <a:rect l="l" t="t" r="r" b="b"/>
                  <a:pathLst>
                    <a:path w="24186" h="23326" extrusionOk="0">
                      <a:moveTo>
                        <a:pt x="9382" y="23167"/>
                      </a:moveTo>
                      <a:cubicBezTo>
                        <a:pt x="7538" y="22837"/>
                        <a:pt x="5747" y="21470"/>
                        <a:pt x="4490" y="20519"/>
                      </a:cubicBezTo>
                      <a:cubicBezTo>
                        <a:pt x="3233" y="19568"/>
                        <a:pt x="2587" y="18889"/>
                        <a:pt x="1839" y="17461"/>
                      </a:cubicBezTo>
                      <a:cubicBezTo>
                        <a:pt x="1091" y="16033"/>
                        <a:pt x="0" y="13720"/>
                        <a:pt x="0" y="11952"/>
                      </a:cubicBezTo>
                      <a:cubicBezTo>
                        <a:pt x="0" y="10184"/>
                        <a:pt x="921" y="8547"/>
                        <a:pt x="1839" y="6853"/>
                      </a:cubicBezTo>
                      <a:cubicBezTo>
                        <a:pt x="2757" y="5159"/>
                        <a:pt x="3849" y="2927"/>
                        <a:pt x="5509" y="1787"/>
                      </a:cubicBezTo>
                      <a:cubicBezTo>
                        <a:pt x="7169" y="647"/>
                        <a:pt x="9781" y="104"/>
                        <a:pt x="11797" y="13"/>
                      </a:cubicBezTo>
                      <a:cubicBezTo>
                        <a:pt x="13813" y="-78"/>
                        <a:pt x="15795" y="321"/>
                        <a:pt x="17606" y="1243"/>
                      </a:cubicBezTo>
                      <a:cubicBezTo>
                        <a:pt x="19417" y="2166"/>
                        <a:pt x="21570" y="3953"/>
                        <a:pt x="22664" y="5548"/>
                      </a:cubicBezTo>
                      <a:cubicBezTo>
                        <a:pt x="23758" y="7143"/>
                        <a:pt x="24293" y="8704"/>
                        <a:pt x="24168" y="10811"/>
                      </a:cubicBezTo>
                      <a:cubicBezTo>
                        <a:pt x="24043" y="12919"/>
                        <a:pt x="23347" y="16245"/>
                        <a:pt x="21912" y="18193"/>
                      </a:cubicBezTo>
                      <a:cubicBezTo>
                        <a:pt x="20477" y="20141"/>
                        <a:pt x="17644" y="21671"/>
                        <a:pt x="15556" y="22500"/>
                      </a:cubicBezTo>
                      <a:cubicBezTo>
                        <a:pt x="13468" y="23329"/>
                        <a:pt x="11226" y="23497"/>
                        <a:pt x="9382" y="23167"/>
                      </a:cubicBezTo>
                      <a:close/>
                    </a:path>
                  </a:pathLst>
                </a:custGeom>
                <a:solidFill>
                  <a:srgbClr val="58457E">
                    <a:alpha val="46930"/>
                  </a:srgbClr>
                </a:solidFill>
                <a:ln>
                  <a:noFill/>
                </a:ln>
              </p:spPr>
            </p:sp>
            <p:sp>
              <p:nvSpPr>
                <p:cNvPr id="33" name="Google Shape;1150;p67">
                  <a:extLst>
                    <a:ext uri="{FF2B5EF4-FFF2-40B4-BE49-F238E27FC236}">
                      <a16:creationId xmlns:a16="http://schemas.microsoft.com/office/drawing/2014/main" id="{2A97B3DB-45B9-42F1-8046-1291C83C6577}"/>
                    </a:ext>
                  </a:extLst>
                </p:cNvPr>
                <p:cNvSpPr/>
                <p:nvPr/>
              </p:nvSpPr>
              <p:spPr>
                <a:xfrm>
                  <a:off x="-1540872" y="1044807"/>
                  <a:ext cx="380486" cy="352816"/>
                </a:xfrm>
                <a:custGeom>
                  <a:avLst/>
                  <a:gdLst/>
                  <a:ahLst/>
                  <a:cxnLst/>
                  <a:rect l="l" t="t" r="r" b="b"/>
                  <a:pathLst>
                    <a:path w="16102" h="14931" extrusionOk="0">
                      <a:moveTo>
                        <a:pt x="271" y="8625"/>
                      </a:moveTo>
                      <a:cubicBezTo>
                        <a:pt x="398" y="9768"/>
                        <a:pt x="556" y="10260"/>
                        <a:pt x="937" y="11101"/>
                      </a:cubicBezTo>
                      <a:cubicBezTo>
                        <a:pt x="1318" y="11942"/>
                        <a:pt x="1954" y="13038"/>
                        <a:pt x="2557" y="13673"/>
                      </a:cubicBezTo>
                      <a:cubicBezTo>
                        <a:pt x="3160" y="14308"/>
                        <a:pt x="3684" y="14832"/>
                        <a:pt x="4557" y="14911"/>
                      </a:cubicBezTo>
                      <a:cubicBezTo>
                        <a:pt x="5430" y="14990"/>
                        <a:pt x="6557" y="14498"/>
                        <a:pt x="7795" y="14149"/>
                      </a:cubicBezTo>
                      <a:cubicBezTo>
                        <a:pt x="9033" y="13800"/>
                        <a:pt x="10811" y="13388"/>
                        <a:pt x="11986" y="12816"/>
                      </a:cubicBezTo>
                      <a:cubicBezTo>
                        <a:pt x="13161" y="12245"/>
                        <a:pt x="14161" y="11720"/>
                        <a:pt x="14844" y="10720"/>
                      </a:cubicBezTo>
                      <a:cubicBezTo>
                        <a:pt x="15527" y="9720"/>
                        <a:pt x="16161" y="7974"/>
                        <a:pt x="16082" y="6815"/>
                      </a:cubicBezTo>
                      <a:cubicBezTo>
                        <a:pt x="16003" y="5656"/>
                        <a:pt x="15019" y="4878"/>
                        <a:pt x="14368" y="3767"/>
                      </a:cubicBezTo>
                      <a:cubicBezTo>
                        <a:pt x="13717" y="2656"/>
                        <a:pt x="12701" y="640"/>
                        <a:pt x="12177" y="148"/>
                      </a:cubicBezTo>
                      <a:cubicBezTo>
                        <a:pt x="11653" y="-344"/>
                        <a:pt x="11954" y="735"/>
                        <a:pt x="11224" y="814"/>
                      </a:cubicBezTo>
                      <a:cubicBezTo>
                        <a:pt x="10494" y="893"/>
                        <a:pt x="8446" y="402"/>
                        <a:pt x="7795" y="624"/>
                      </a:cubicBezTo>
                      <a:cubicBezTo>
                        <a:pt x="7144" y="846"/>
                        <a:pt x="7922" y="1894"/>
                        <a:pt x="7319" y="2148"/>
                      </a:cubicBezTo>
                      <a:cubicBezTo>
                        <a:pt x="6716" y="2402"/>
                        <a:pt x="4986" y="2085"/>
                        <a:pt x="4176" y="2148"/>
                      </a:cubicBezTo>
                      <a:cubicBezTo>
                        <a:pt x="3366" y="2212"/>
                        <a:pt x="3128" y="2180"/>
                        <a:pt x="2461" y="2529"/>
                      </a:cubicBezTo>
                      <a:cubicBezTo>
                        <a:pt x="1794" y="2878"/>
                        <a:pt x="540" y="3227"/>
                        <a:pt x="175" y="4243"/>
                      </a:cubicBezTo>
                      <a:cubicBezTo>
                        <a:pt x="-190" y="5259"/>
                        <a:pt x="144" y="7482"/>
                        <a:pt x="271" y="8625"/>
                      </a:cubicBezTo>
                      <a:close/>
                    </a:path>
                  </a:pathLst>
                </a:custGeom>
                <a:solidFill>
                  <a:srgbClr val="6E648B">
                    <a:alpha val="17320"/>
                  </a:srgbClr>
                </a:solidFill>
                <a:ln>
                  <a:noFill/>
                </a:ln>
              </p:spPr>
            </p:sp>
          </p:grpSp>
          <p:sp>
            <p:nvSpPr>
              <p:cNvPr id="29" name="Google Shape;1151;p67">
                <a:extLst>
                  <a:ext uri="{FF2B5EF4-FFF2-40B4-BE49-F238E27FC236}">
                    <a16:creationId xmlns:a16="http://schemas.microsoft.com/office/drawing/2014/main" id="{BC02A4E0-6525-4969-8B19-7219855EF514}"/>
                  </a:ext>
                </a:extLst>
              </p:cNvPr>
              <p:cNvSpPr/>
              <p:nvPr/>
            </p:nvSpPr>
            <p:spPr>
              <a:xfrm>
                <a:off x="1291572" y="1437847"/>
                <a:ext cx="159852" cy="100595"/>
              </a:xfrm>
              <a:custGeom>
                <a:avLst/>
                <a:gdLst/>
                <a:ahLst/>
                <a:cxnLst/>
                <a:rect l="l" t="t" r="r" b="b"/>
                <a:pathLst>
                  <a:path w="8406" h="5290" extrusionOk="0">
                    <a:moveTo>
                      <a:pt x="2016" y="79"/>
                    </a:moveTo>
                    <a:cubicBezTo>
                      <a:pt x="2508" y="-32"/>
                      <a:pt x="3319" y="-16"/>
                      <a:pt x="4017" y="79"/>
                    </a:cubicBezTo>
                    <a:cubicBezTo>
                      <a:pt x="4716" y="174"/>
                      <a:pt x="5667" y="444"/>
                      <a:pt x="6207" y="650"/>
                    </a:cubicBezTo>
                    <a:cubicBezTo>
                      <a:pt x="6747" y="856"/>
                      <a:pt x="6906" y="857"/>
                      <a:pt x="7255" y="1317"/>
                    </a:cubicBezTo>
                    <a:cubicBezTo>
                      <a:pt x="7604" y="1777"/>
                      <a:pt x="8160" y="2888"/>
                      <a:pt x="8303" y="3412"/>
                    </a:cubicBezTo>
                    <a:cubicBezTo>
                      <a:pt x="8446" y="3936"/>
                      <a:pt x="8430" y="4158"/>
                      <a:pt x="8112" y="4460"/>
                    </a:cubicBezTo>
                    <a:cubicBezTo>
                      <a:pt x="7795" y="4762"/>
                      <a:pt x="6922" y="5095"/>
                      <a:pt x="6398" y="5222"/>
                    </a:cubicBezTo>
                    <a:cubicBezTo>
                      <a:pt x="5874" y="5349"/>
                      <a:pt x="5604" y="5238"/>
                      <a:pt x="4969" y="5222"/>
                    </a:cubicBezTo>
                    <a:cubicBezTo>
                      <a:pt x="4334" y="5206"/>
                      <a:pt x="3271" y="5238"/>
                      <a:pt x="2588" y="5127"/>
                    </a:cubicBezTo>
                    <a:cubicBezTo>
                      <a:pt x="1905" y="5016"/>
                      <a:pt x="1286" y="4809"/>
                      <a:pt x="873" y="4555"/>
                    </a:cubicBezTo>
                    <a:cubicBezTo>
                      <a:pt x="460" y="4301"/>
                      <a:pt x="238" y="3984"/>
                      <a:pt x="111" y="3603"/>
                    </a:cubicBezTo>
                    <a:cubicBezTo>
                      <a:pt x="-16" y="3222"/>
                      <a:pt x="-48" y="2745"/>
                      <a:pt x="111" y="2269"/>
                    </a:cubicBezTo>
                    <a:cubicBezTo>
                      <a:pt x="270" y="1793"/>
                      <a:pt x="747" y="1110"/>
                      <a:pt x="1064" y="745"/>
                    </a:cubicBezTo>
                    <a:cubicBezTo>
                      <a:pt x="1382" y="380"/>
                      <a:pt x="1524" y="190"/>
                      <a:pt x="2016" y="79"/>
                    </a:cubicBezTo>
                    <a:close/>
                  </a:path>
                </a:pathLst>
              </a:custGeom>
              <a:solidFill>
                <a:srgbClr val="6E648B">
                  <a:alpha val="17320"/>
                </a:srgbClr>
              </a:solidFill>
              <a:ln>
                <a:noFill/>
              </a:ln>
            </p:spPr>
          </p:sp>
          <p:sp>
            <p:nvSpPr>
              <p:cNvPr id="30" name="Google Shape;1152;p67">
                <a:extLst>
                  <a:ext uri="{FF2B5EF4-FFF2-40B4-BE49-F238E27FC236}">
                    <a16:creationId xmlns:a16="http://schemas.microsoft.com/office/drawing/2014/main" id="{BE64424F-A173-40E5-851E-2DDC615015D4}"/>
                  </a:ext>
                </a:extLst>
              </p:cNvPr>
              <p:cNvSpPr/>
              <p:nvPr/>
            </p:nvSpPr>
            <p:spPr>
              <a:xfrm rot="1290774">
                <a:off x="1699410" y="1346264"/>
                <a:ext cx="126153" cy="79388"/>
              </a:xfrm>
              <a:custGeom>
                <a:avLst/>
                <a:gdLst/>
                <a:ahLst/>
                <a:cxnLst/>
                <a:rect l="l" t="t" r="r" b="b"/>
                <a:pathLst>
                  <a:path w="8406" h="5290" extrusionOk="0">
                    <a:moveTo>
                      <a:pt x="2016" y="79"/>
                    </a:moveTo>
                    <a:cubicBezTo>
                      <a:pt x="2508" y="-32"/>
                      <a:pt x="3319" y="-16"/>
                      <a:pt x="4017" y="79"/>
                    </a:cubicBezTo>
                    <a:cubicBezTo>
                      <a:pt x="4716" y="174"/>
                      <a:pt x="5667" y="444"/>
                      <a:pt x="6207" y="650"/>
                    </a:cubicBezTo>
                    <a:cubicBezTo>
                      <a:pt x="6747" y="856"/>
                      <a:pt x="6906" y="857"/>
                      <a:pt x="7255" y="1317"/>
                    </a:cubicBezTo>
                    <a:cubicBezTo>
                      <a:pt x="7604" y="1777"/>
                      <a:pt x="8160" y="2888"/>
                      <a:pt x="8303" y="3412"/>
                    </a:cubicBezTo>
                    <a:cubicBezTo>
                      <a:pt x="8446" y="3936"/>
                      <a:pt x="8430" y="4158"/>
                      <a:pt x="8112" y="4460"/>
                    </a:cubicBezTo>
                    <a:cubicBezTo>
                      <a:pt x="7795" y="4762"/>
                      <a:pt x="6922" y="5095"/>
                      <a:pt x="6398" y="5222"/>
                    </a:cubicBezTo>
                    <a:cubicBezTo>
                      <a:pt x="5874" y="5349"/>
                      <a:pt x="5604" y="5238"/>
                      <a:pt x="4969" y="5222"/>
                    </a:cubicBezTo>
                    <a:cubicBezTo>
                      <a:pt x="4334" y="5206"/>
                      <a:pt x="3271" y="5238"/>
                      <a:pt x="2588" y="5127"/>
                    </a:cubicBezTo>
                    <a:cubicBezTo>
                      <a:pt x="1905" y="5016"/>
                      <a:pt x="1286" y="4809"/>
                      <a:pt x="873" y="4555"/>
                    </a:cubicBezTo>
                    <a:cubicBezTo>
                      <a:pt x="460" y="4301"/>
                      <a:pt x="238" y="3984"/>
                      <a:pt x="111" y="3603"/>
                    </a:cubicBezTo>
                    <a:cubicBezTo>
                      <a:pt x="-16" y="3222"/>
                      <a:pt x="-48" y="2745"/>
                      <a:pt x="111" y="2269"/>
                    </a:cubicBezTo>
                    <a:cubicBezTo>
                      <a:pt x="270" y="1793"/>
                      <a:pt x="747" y="1110"/>
                      <a:pt x="1064" y="745"/>
                    </a:cubicBezTo>
                    <a:cubicBezTo>
                      <a:pt x="1382" y="380"/>
                      <a:pt x="1524" y="190"/>
                      <a:pt x="2016" y="79"/>
                    </a:cubicBezTo>
                    <a:close/>
                  </a:path>
                </a:pathLst>
              </a:custGeom>
              <a:solidFill>
                <a:srgbClr val="6E648B">
                  <a:alpha val="17320"/>
                </a:srgbClr>
              </a:solidFill>
              <a:ln>
                <a:noFill/>
              </a:ln>
            </p:spPr>
          </p:sp>
          <p:sp>
            <p:nvSpPr>
              <p:cNvPr id="31" name="Google Shape;1153;p67">
                <a:extLst>
                  <a:ext uri="{FF2B5EF4-FFF2-40B4-BE49-F238E27FC236}">
                    <a16:creationId xmlns:a16="http://schemas.microsoft.com/office/drawing/2014/main" id="{88808CBF-D331-43ED-A50E-0D6D3F2EC368}"/>
                  </a:ext>
                </a:extLst>
              </p:cNvPr>
              <p:cNvSpPr/>
              <p:nvPr/>
            </p:nvSpPr>
            <p:spPr>
              <a:xfrm>
                <a:off x="1388441" y="2330944"/>
                <a:ext cx="670994" cy="260353"/>
              </a:xfrm>
              <a:custGeom>
                <a:avLst/>
                <a:gdLst/>
                <a:ahLst/>
                <a:cxnLst/>
                <a:rect l="l" t="t" r="r" b="b"/>
                <a:pathLst>
                  <a:path w="35285" h="13691" extrusionOk="0">
                    <a:moveTo>
                      <a:pt x="6216" y="11747"/>
                    </a:moveTo>
                    <a:cubicBezTo>
                      <a:pt x="8042" y="11223"/>
                      <a:pt x="11455" y="10525"/>
                      <a:pt x="14503" y="9557"/>
                    </a:cubicBezTo>
                    <a:cubicBezTo>
                      <a:pt x="17551" y="8589"/>
                      <a:pt x="21440" y="7112"/>
                      <a:pt x="24504" y="5937"/>
                    </a:cubicBezTo>
                    <a:cubicBezTo>
                      <a:pt x="27568" y="4762"/>
                      <a:pt x="31283" y="3492"/>
                      <a:pt x="32886" y="2508"/>
                    </a:cubicBezTo>
                    <a:cubicBezTo>
                      <a:pt x="34489" y="1524"/>
                      <a:pt x="33743" y="159"/>
                      <a:pt x="34124" y="32"/>
                    </a:cubicBezTo>
                    <a:cubicBezTo>
                      <a:pt x="34505" y="-95"/>
                      <a:pt x="35585" y="905"/>
                      <a:pt x="35172" y="1746"/>
                    </a:cubicBezTo>
                    <a:cubicBezTo>
                      <a:pt x="34759" y="2587"/>
                      <a:pt x="34442" y="3588"/>
                      <a:pt x="31648" y="5080"/>
                    </a:cubicBezTo>
                    <a:cubicBezTo>
                      <a:pt x="28854" y="6572"/>
                      <a:pt x="21869" y="9430"/>
                      <a:pt x="18408" y="10700"/>
                    </a:cubicBezTo>
                    <a:cubicBezTo>
                      <a:pt x="14947" y="11970"/>
                      <a:pt x="13153" y="12208"/>
                      <a:pt x="10883" y="12700"/>
                    </a:cubicBezTo>
                    <a:cubicBezTo>
                      <a:pt x="8613" y="13192"/>
                      <a:pt x="6390" y="13573"/>
                      <a:pt x="4787" y="13652"/>
                    </a:cubicBezTo>
                    <a:cubicBezTo>
                      <a:pt x="3184" y="13731"/>
                      <a:pt x="2041" y="13414"/>
                      <a:pt x="1263" y="13176"/>
                    </a:cubicBezTo>
                    <a:cubicBezTo>
                      <a:pt x="485" y="12938"/>
                      <a:pt x="-261" y="12303"/>
                      <a:pt x="120" y="12224"/>
                    </a:cubicBezTo>
                    <a:cubicBezTo>
                      <a:pt x="501" y="12145"/>
                      <a:pt x="2533" y="12780"/>
                      <a:pt x="3549" y="12700"/>
                    </a:cubicBezTo>
                    <a:cubicBezTo>
                      <a:pt x="4565" y="12621"/>
                      <a:pt x="4390" y="12271"/>
                      <a:pt x="6216" y="11747"/>
                    </a:cubicBezTo>
                    <a:close/>
                  </a:path>
                </a:pathLst>
              </a:custGeom>
              <a:solidFill>
                <a:srgbClr val="6E648B">
                  <a:alpha val="17320"/>
                </a:srgbClr>
              </a:solidFill>
              <a:ln>
                <a:noFill/>
              </a:ln>
            </p:spPr>
          </p:sp>
        </p:grpSp>
        <p:sp>
          <p:nvSpPr>
            <p:cNvPr id="5" name="Google Shape;1154;p67">
              <a:extLst>
                <a:ext uri="{FF2B5EF4-FFF2-40B4-BE49-F238E27FC236}">
                  <a16:creationId xmlns:a16="http://schemas.microsoft.com/office/drawing/2014/main" id="{3FDE290E-2290-4212-9A07-9C7BE660C68B}"/>
                </a:ext>
              </a:extLst>
            </p:cNvPr>
            <p:cNvSpPr txBox="1"/>
            <p:nvPr/>
          </p:nvSpPr>
          <p:spPr>
            <a:xfrm rot="16200000">
              <a:off x="740676" y="2388289"/>
              <a:ext cx="1581075" cy="888122"/>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US" sz="1867" b="1" kern="0" dirty="0">
                  <a:solidFill>
                    <a:srgbClr val="58457E">
                      <a:lumMod val="50000"/>
                    </a:srgbClr>
                  </a:solidFill>
                  <a:latin typeface="Questrial"/>
                  <a:ea typeface="Questrial"/>
                  <a:cs typeface="Questrial"/>
                  <a:sym typeface="Questrial"/>
                </a:rPr>
                <a:t>M</a:t>
              </a:r>
              <a:r>
                <a:rPr lang="en-IN" sz="1867" b="1" kern="0" dirty="0">
                  <a:solidFill>
                    <a:srgbClr val="58457E">
                      <a:lumMod val="50000"/>
                    </a:srgbClr>
                  </a:solidFill>
                  <a:latin typeface="Questrial"/>
                  <a:ea typeface="Questrial"/>
                  <a:cs typeface="Questrial"/>
                  <a:sym typeface="Questrial"/>
                </a:rPr>
                <a:t>ethodology </a:t>
              </a:r>
              <a:endParaRPr sz="1867" b="1" kern="0" dirty="0">
                <a:solidFill>
                  <a:srgbClr val="58457E">
                    <a:lumMod val="50000"/>
                  </a:srgbClr>
                </a:solidFill>
                <a:latin typeface="Questrial"/>
                <a:ea typeface="Questrial"/>
                <a:cs typeface="Questrial"/>
                <a:sym typeface="Questrial"/>
              </a:endParaRPr>
            </a:p>
          </p:txBody>
        </p:sp>
        <p:sp>
          <p:nvSpPr>
            <p:cNvPr id="6" name="Google Shape;1155;p67">
              <a:extLst>
                <a:ext uri="{FF2B5EF4-FFF2-40B4-BE49-F238E27FC236}">
                  <a16:creationId xmlns:a16="http://schemas.microsoft.com/office/drawing/2014/main" id="{47562F91-1CA2-463C-B71D-654D8ACDFF00}"/>
                </a:ext>
              </a:extLst>
            </p:cNvPr>
            <p:cNvSpPr/>
            <p:nvPr/>
          </p:nvSpPr>
          <p:spPr>
            <a:xfrm rot="16200000">
              <a:off x="2317594" y="-700330"/>
              <a:ext cx="3807712" cy="2842335"/>
            </a:xfrm>
            <a:prstGeom prst="rect">
              <a:avLst/>
            </a:prstGeom>
            <a:solidFill>
              <a:schemeClr val="accent1"/>
            </a:solidFill>
            <a:ln w="19050" cap="flat" cmpd="sng">
              <a:solidFill>
                <a:schemeClr val="accent4"/>
              </a:solidFill>
              <a:prstDash val="solid"/>
              <a:round/>
              <a:headEnd type="none" w="sm" len="sm"/>
              <a:tailEnd type="none" w="sm" len="sm"/>
            </a:ln>
          </p:spPr>
          <p:txBody>
            <a:bodyPr spcFirstLastPara="1" wrap="square" lIns="121900" tIns="121900" rIns="121900" bIns="121900" anchor="t" anchorCtr="0">
              <a:noAutofit/>
            </a:bodyPr>
            <a:lstStyle/>
            <a:p>
              <a:pPr marL="243834" marR="243834" defTabSz="1219170">
                <a:buClr>
                  <a:srgbClr val="000000"/>
                </a:buClr>
              </a:pPr>
              <a:r>
                <a:rPr lang="en-IN" sz="1867" kern="0" dirty="0">
                  <a:solidFill>
                    <a:srgbClr val="4C57A8"/>
                  </a:solidFill>
                  <a:latin typeface="Libre Franklin"/>
                  <a:ea typeface="Libre Franklin"/>
                  <a:cs typeface="Libre Franklin"/>
                  <a:sym typeface="Libre Franklin"/>
                </a:rPr>
                <a:t>S</a:t>
              </a:r>
              <a:r>
                <a:rPr lang="en" sz="1867" kern="0" dirty="0">
                  <a:solidFill>
                    <a:srgbClr val="4C57A8"/>
                  </a:solidFill>
                  <a:latin typeface="Libre Franklin"/>
                  <a:ea typeface="Libre Franklin"/>
                  <a:cs typeface="Libre Franklin"/>
                  <a:sym typeface="Libre Franklin"/>
                </a:rPr>
                <a:t>anitizing module:</a:t>
              </a:r>
              <a:endParaRPr sz="1867" kern="0" dirty="0">
                <a:solidFill>
                  <a:srgbClr val="4C57A8"/>
                </a:solidFill>
                <a:latin typeface="Libre Franklin"/>
                <a:ea typeface="Libre Franklin"/>
                <a:cs typeface="Libre Franklin"/>
                <a:sym typeface="Libre Franklin"/>
              </a:endParaRPr>
            </a:p>
          </p:txBody>
        </p:sp>
        <p:sp>
          <p:nvSpPr>
            <p:cNvPr id="8" name="Google Shape;1157;p67">
              <a:extLst>
                <a:ext uri="{FF2B5EF4-FFF2-40B4-BE49-F238E27FC236}">
                  <a16:creationId xmlns:a16="http://schemas.microsoft.com/office/drawing/2014/main" id="{A8823B3F-E1CD-4A97-9BEF-990B9EB85E3B}"/>
                </a:ext>
              </a:extLst>
            </p:cNvPr>
            <p:cNvSpPr/>
            <p:nvPr/>
          </p:nvSpPr>
          <p:spPr>
            <a:xfrm rot="16200000">
              <a:off x="2322536" y="3522687"/>
              <a:ext cx="3807712" cy="2842335"/>
            </a:xfrm>
            <a:prstGeom prst="rect">
              <a:avLst/>
            </a:prstGeom>
            <a:solidFill>
              <a:schemeClr val="accent1"/>
            </a:solidFill>
            <a:ln w="19050" cap="flat" cmpd="sng">
              <a:solidFill>
                <a:schemeClr val="accent4"/>
              </a:solidFill>
              <a:prstDash val="solid"/>
              <a:round/>
              <a:headEnd type="none" w="sm" len="sm"/>
              <a:tailEnd type="none" w="sm" len="sm"/>
            </a:ln>
          </p:spPr>
          <p:txBody>
            <a:bodyPr spcFirstLastPara="1" wrap="square" lIns="121900" tIns="121900" rIns="121900" bIns="121900" anchor="t" anchorCtr="0">
              <a:noAutofit/>
            </a:bodyPr>
            <a:lstStyle/>
            <a:p>
              <a:pPr marL="243834" marR="243834" defTabSz="1219170">
                <a:buClr>
                  <a:srgbClr val="000000"/>
                </a:buClr>
              </a:pPr>
              <a:r>
                <a:rPr lang="en-IN" sz="1867" kern="0" dirty="0">
                  <a:solidFill>
                    <a:srgbClr val="4C57A8"/>
                  </a:solidFill>
                  <a:latin typeface="Libre Franklin"/>
                  <a:ea typeface="Libre Franklin"/>
                  <a:cs typeface="Libre Franklin"/>
                  <a:sym typeface="Libre Franklin"/>
                </a:rPr>
                <a:t>Obstacle avoidance:</a:t>
              </a:r>
              <a:endParaRPr sz="1867" kern="0" dirty="0">
                <a:solidFill>
                  <a:srgbClr val="4C57A8"/>
                </a:solidFill>
                <a:latin typeface="Libre Franklin"/>
                <a:ea typeface="Libre Franklin"/>
                <a:cs typeface="Libre Franklin"/>
                <a:sym typeface="Libre Franklin"/>
              </a:endParaRPr>
            </a:p>
          </p:txBody>
        </p:sp>
        <p:grpSp>
          <p:nvGrpSpPr>
            <p:cNvPr id="15" name="Google Shape;1164;p67">
              <a:extLst>
                <a:ext uri="{FF2B5EF4-FFF2-40B4-BE49-F238E27FC236}">
                  <a16:creationId xmlns:a16="http://schemas.microsoft.com/office/drawing/2014/main" id="{6A499299-6480-4E9E-87BF-724CB0E5A461}"/>
                </a:ext>
              </a:extLst>
            </p:cNvPr>
            <p:cNvGrpSpPr/>
            <p:nvPr/>
          </p:nvGrpSpPr>
          <p:grpSpPr>
            <a:xfrm>
              <a:off x="2410589" y="1593894"/>
              <a:ext cx="332701" cy="2476200"/>
              <a:chOff x="2410589" y="1593894"/>
              <a:chExt cx="332701" cy="2476200"/>
            </a:xfrm>
          </p:grpSpPr>
          <p:cxnSp>
            <p:nvCxnSpPr>
              <p:cNvPr id="25" name="Google Shape;1165;p67">
                <a:extLst>
                  <a:ext uri="{FF2B5EF4-FFF2-40B4-BE49-F238E27FC236}">
                    <a16:creationId xmlns:a16="http://schemas.microsoft.com/office/drawing/2014/main" id="{772CB44D-495F-4501-B17C-D4465008C76C}"/>
                  </a:ext>
                </a:extLst>
              </p:cNvPr>
              <p:cNvCxnSpPr/>
              <p:nvPr/>
            </p:nvCxnSpPr>
            <p:spPr>
              <a:xfrm rot="-5400000">
                <a:off x="1957889" y="2046594"/>
                <a:ext cx="1238100" cy="332700"/>
              </a:xfrm>
              <a:prstGeom prst="bentConnector3">
                <a:avLst>
                  <a:gd name="adj1" fmla="val 99491"/>
                </a:avLst>
              </a:prstGeom>
              <a:noFill/>
              <a:ln w="19050" cap="flat" cmpd="sng">
                <a:solidFill>
                  <a:schemeClr val="dk2"/>
                </a:solidFill>
                <a:prstDash val="solid"/>
                <a:round/>
                <a:headEnd type="none" w="med" len="med"/>
                <a:tailEnd type="oval" w="med" len="med"/>
              </a:ln>
            </p:spPr>
          </p:cxnSp>
          <p:cxnSp>
            <p:nvCxnSpPr>
              <p:cNvPr id="27" name="Google Shape;1167;p67">
                <a:extLst>
                  <a:ext uri="{FF2B5EF4-FFF2-40B4-BE49-F238E27FC236}">
                    <a16:creationId xmlns:a16="http://schemas.microsoft.com/office/drawing/2014/main" id="{F9611EA4-4891-4A38-8A21-B58F15B699AA}"/>
                  </a:ext>
                </a:extLst>
              </p:cNvPr>
              <p:cNvCxnSpPr/>
              <p:nvPr/>
            </p:nvCxnSpPr>
            <p:spPr>
              <a:xfrm rot="16200000" flipH="1">
                <a:off x="1957890" y="3284694"/>
                <a:ext cx="1238100" cy="332700"/>
              </a:xfrm>
              <a:prstGeom prst="bentConnector3">
                <a:avLst>
                  <a:gd name="adj1" fmla="val 99491"/>
                </a:avLst>
              </a:prstGeom>
              <a:noFill/>
              <a:ln w="19050" cap="flat" cmpd="sng">
                <a:solidFill>
                  <a:schemeClr val="dk2"/>
                </a:solidFill>
                <a:prstDash val="solid"/>
                <a:round/>
                <a:headEnd type="none" w="med" len="med"/>
                <a:tailEnd type="oval" w="med" len="med"/>
              </a:ln>
            </p:spPr>
          </p:cxnSp>
        </p:grpSp>
      </p:grpSp>
      <p:cxnSp>
        <p:nvCxnSpPr>
          <p:cNvPr id="39" name="Google Shape;1167;p67">
            <a:extLst>
              <a:ext uri="{FF2B5EF4-FFF2-40B4-BE49-F238E27FC236}">
                <a16:creationId xmlns:a16="http://schemas.microsoft.com/office/drawing/2014/main" id="{54FD8457-A8AA-43A3-BD40-567FF5E07F8B}"/>
              </a:ext>
            </a:extLst>
          </p:cNvPr>
          <p:cNvCxnSpPr>
            <a:cxnSpLocks/>
          </p:cNvCxnSpPr>
          <p:nvPr/>
        </p:nvCxnSpPr>
        <p:spPr>
          <a:xfrm rot="5400000">
            <a:off x="5973231" y="1773737"/>
            <a:ext cx="400472" cy="1"/>
          </a:xfrm>
          <a:prstGeom prst="bentConnector3">
            <a:avLst>
              <a:gd name="adj1" fmla="val 50000"/>
            </a:avLst>
          </a:prstGeom>
          <a:noFill/>
          <a:ln w="19050" cap="flat" cmpd="sng">
            <a:solidFill>
              <a:schemeClr val="dk2"/>
            </a:solidFill>
            <a:prstDash val="solid"/>
            <a:round/>
            <a:headEnd type="none" w="med" len="med"/>
            <a:tailEnd type="oval" w="med" len="med"/>
          </a:ln>
        </p:spPr>
      </p:cxnSp>
      <p:graphicFrame>
        <p:nvGraphicFramePr>
          <p:cNvPr id="42" name="Diagram 41">
            <a:extLst>
              <a:ext uri="{FF2B5EF4-FFF2-40B4-BE49-F238E27FC236}">
                <a16:creationId xmlns:a16="http://schemas.microsoft.com/office/drawing/2014/main" id="{C505D563-38AA-4730-A742-50063A9112D8}"/>
              </a:ext>
            </a:extLst>
          </p:cNvPr>
          <p:cNvGraphicFramePr/>
          <p:nvPr/>
        </p:nvGraphicFramePr>
        <p:xfrm>
          <a:off x="973742" y="3106098"/>
          <a:ext cx="4601532" cy="29344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2" name="Diagram 51">
            <a:extLst>
              <a:ext uri="{FF2B5EF4-FFF2-40B4-BE49-F238E27FC236}">
                <a16:creationId xmlns:a16="http://schemas.microsoft.com/office/drawing/2014/main" id="{8D0B43A0-CCB7-41B2-92E3-09925CA45ECC}"/>
              </a:ext>
            </a:extLst>
          </p:cNvPr>
          <p:cNvGraphicFramePr/>
          <p:nvPr/>
        </p:nvGraphicFramePr>
        <p:xfrm>
          <a:off x="6626818" y="3475559"/>
          <a:ext cx="4609913" cy="22048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653902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F5FF"/>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E4298C8-FE0F-4BF5-951C-2A0B68BDDA02}"/>
              </a:ext>
            </a:extLst>
          </p:cNvPr>
          <p:cNvGrpSpPr/>
          <p:nvPr/>
        </p:nvGrpSpPr>
        <p:grpSpPr>
          <a:xfrm rot="5400000">
            <a:off x="3456599" y="-1956691"/>
            <a:ext cx="5215191" cy="12298016"/>
            <a:chOff x="3100817" y="-3842"/>
            <a:chExt cx="2993089" cy="4718229"/>
          </a:xfrm>
        </p:grpSpPr>
        <p:sp>
          <p:nvSpPr>
            <p:cNvPr id="1600" name="Freeform 1204"/>
            <p:cNvSpPr/>
            <p:nvPr/>
          </p:nvSpPr>
          <p:spPr>
            <a:xfrm>
              <a:off x="3350033" y="4359516"/>
              <a:ext cx="2503237" cy="354871"/>
            </a:xfrm>
            <a:custGeom>
              <a:avLst/>
              <a:gdLst/>
              <a:ahLst/>
              <a:cxnLst>
                <a:cxn ang="0">
                  <a:pos x="wd2" y="hd2"/>
                </a:cxn>
                <a:cxn ang="5400000">
                  <a:pos x="wd2" y="hd2"/>
                </a:cxn>
                <a:cxn ang="10800000">
                  <a:pos x="wd2" y="hd2"/>
                </a:cxn>
                <a:cxn ang="16200000">
                  <a:pos x="wd2" y="hd2"/>
                </a:cxn>
              </a:cxnLst>
              <a:rect l="0" t="0" r="r" b="b"/>
              <a:pathLst>
                <a:path w="21600" h="21600" extrusionOk="0">
                  <a:moveTo>
                    <a:pt x="21600" y="10794"/>
                  </a:moveTo>
                  <a:cubicBezTo>
                    <a:pt x="21600" y="16768"/>
                    <a:pt x="16765" y="21600"/>
                    <a:pt x="10801" y="21600"/>
                  </a:cubicBezTo>
                  <a:cubicBezTo>
                    <a:pt x="4837" y="21600"/>
                    <a:pt x="0" y="16743"/>
                    <a:pt x="0" y="10794"/>
                  </a:cubicBezTo>
                  <a:cubicBezTo>
                    <a:pt x="0" y="4844"/>
                    <a:pt x="4835" y="0"/>
                    <a:pt x="10801" y="0"/>
                  </a:cubicBezTo>
                  <a:cubicBezTo>
                    <a:pt x="16767" y="0"/>
                    <a:pt x="21600" y="4832"/>
                    <a:pt x="21600" y="10794"/>
                  </a:cubicBezTo>
                  <a:close/>
                </a:path>
              </a:pathLst>
            </a:custGeom>
            <a:solidFill>
              <a:srgbClr val="ABABAB"/>
            </a:solidFill>
            <a:ln w="12700">
              <a:miter lim="400000"/>
            </a:ln>
          </p:spPr>
          <p:txBody>
            <a:bodyPr lIns="45719" rIns="45719" anchor="ctr"/>
            <a:lstStyle/>
            <a:p>
              <a:pPr defTabSz="1219170">
                <a:buClr>
                  <a:srgbClr val="000000"/>
                </a:buClr>
                <a:defRPr>
                  <a:latin typeface="Calibri"/>
                  <a:ea typeface="Calibri"/>
                  <a:cs typeface="Calibri"/>
                  <a:sym typeface="Calibri"/>
                </a:defRPr>
              </a:pPr>
              <a:endParaRPr sz="1400" kern="0">
                <a:solidFill>
                  <a:srgbClr val="000000"/>
                </a:solidFill>
                <a:latin typeface="Calibri"/>
                <a:cs typeface="Calibri"/>
                <a:sym typeface="Calibri"/>
              </a:endParaRPr>
            </a:p>
          </p:txBody>
        </p:sp>
        <p:sp>
          <p:nvSpPr>
            <p:cNvPr id="1601" name="Freeform 1205"/>
            <p:cNvSpPr/>
            <p:nvPr/>
          </p:nvSpPr>
          <p:spPr>
            <a:xfrm>
              <a:off x="4235111" y="4139691"/>
              <a:ext cx="598032" cy="327541"/>
            </a:xfrm>
            <a:custGeom>
              <a:avLst/>
              <a:gdLst/>
              <a:ahLst/>
              <a:cxnLst>
                <a:cxn ang="0">
                  <a:pos x="wd2" y="hd2"/>
                </a:cxn>
                <a:cxn ang="5400000">
                  <a:pos x="wd2" y="hd2"/>
                </a:cxn>
                <a:cxn ang="10800000">
                  <a:pos x="wd2" y="hd2"/>
                </a:cxn>
                <a:cxn ang="16200000">
                  <a:pos x="wd2" y="hd2"/>
                </a:cxn>
              </a:cxnLst>
              <a:rect l="0" t="0" r="r" b="b"/>
              <a:pathLst>
                <a:path w="21600" h="21600" extrusionOk="0">
                  <a:moveTo>
                    <a:pt x="17817" y="0"/>
                  </a:moveTo>
                  <a:lnTo>
                    <a:pt x="11009" y="9919"/>
                  </a:lnTo>
                  <a:lnTo>
                    <a:pt x="0" y="21600"/>
                  </a:lnTo>
                  <a:lnTo>
                    <a:pt x="5447" y="20640"/>
                  </a:lnTo>
                  <a:lnTo>
                    <a:pt x="14532" y="15615"/>
                  </a:lnTo>
                  <a:lnTo>
                    <a:pt x="21600" y="934"/>
                  </a:lnTo>
                  <a:lnTo>
                    <a:pt x="17817" y="0"/>
                  </a:lnTo>
                  <a:close/>
                </a:path>
              </a:pathLst>
            </a:custGeom>
            <a:solidFill>
              <a:srgbClr val="C97900"/>
            </a:solidFill>
            <a:ln w="12700">
              <a:miter lim="400000"/>
            </a:ln>
          </p:spPr>
          <p:txBody>
            <a:bodyPr lIns="45719" rIns="45719" anchor="ctr"/>
            <a:lstStyle/>
            <a:p>
              <a:pPr defTabSz="1219170">
                <a:buClr>
                  <a:srgbClr val="000000"/>
                </a:buClr>
                <a:defRPr>
                  <a:latin typeface="Calibri"/>
                  <a:ea typeface="Calibri"/>
                  <a:cs typeface="Calibri"/>
                  <a:sym typeface="Calibri"/>
                </a:defRPr>
              </a:pPr>
              <a:endParaRPr sz="1400" kern="0">
                <a:solidFill>
                  <a:srgbClr val="000000"/>
                </a:solidFill>
                <a:latin typeface="Calibri"/>
                <a:cs typeface="Calibri"/>
                <a:sym typeface="Calibri"/>
              </a:endParaRPr>
            </a:p>
          </p:txBody>
        </p:sp>
        <p:sp>
          <p:nvSpPr>
            <p:cNvPr id="1602" name="Freeform 1206"/>
            <p:cNvSpPr/>
            <p:nvPr/>
          </p:nvSpPr>
          <p:spPr>
            <a:xfrm>
              <a:off x="4235111" y="4139691"/>
              <a:ext cx="493307" cy="32754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3320" y="10326"/>
                  </a:lnTo>
                  <a:lnTo>
                    <a:pt x="0" y="21600"/>
                  </a:lnTo>
                  <a:lnTo>
                    <a:pt x="1223" y="18719"/>
                  </a:lnTo>
                  <a:lnTo>
                    <a:pt x="12805" y="8919"/>
                  </a:lnTo>
                  <a:lnTo>
                    <a:pt x="20796" y="0"/>
                  </a:lnTo>
                  <a:lnTo>
                    <a:pt x="21600" y="0"/>
                  </a:lnTo>
                  <a:close/>
                </a:path>
              </a:pathLst>
            </a:custGeom>
            <a:solidFill>
              <a:srgbClr val="FF9A00"/>
            </a:solidFill>
            <a:ln w="12700">
              <a:miter lim="400000"/>
            </a:ln>
          </p:spPr>
          <p:txBody>
            <a:bodyPr lIns="45719" rIns="45719" anchor="ctr"/>
            <a:lstStyle/>
            <a:p>
              <a:pPr defTabSz="1219170">
                <a:buClr>
                  <a:srgbClr val="000000"/>
                </a:buClr>
                <a:defRPr>
                  <a:latin typeface="Calibri"/>
                  <a:ea typeface="Calibri"/>
                  <a:cs typeface="Calibri"/>
                  <a:sym typeface="Calibri"/>
                </a:defRPr>
              </a:pPr>
              <a:endParaRPr sz="1400" kern="0">
                <a:solidFill>
                  <a:srgbClr val="000000"/>
                </a:solidFill>
                <a:latin typeface="Calibri"/>
                <a:cs typeface="Calibri"/>
                <a:sym typeface="Calibri"/>
              </a:endParaRPr>
            </a:p>
          </p:txBody>
        </p:sp>
        <p:grpSp>
          <p:nvGrpSpPr>
            <p:cNvPr id="1605" name="Group"/>
            <p:cNvGrpSpPr/>
            <p:nvPr/>
          </p:nvGrpSpPr>
          <p:grpSpPr>
            <a:xfrm>
              <a:off x="4352803" y="3847857"/>
              <a:ext cx="477947" cy="342702"/>
              <a:chOff x="0" y="0"/>
              <a:chExt cx="637260" cy="456934"/>
            </a:xfrm>
          </p:grpSpPr>
          <p:sp>
            <p:nvSpPr>
              <p:cNvPr id="1603" name="Freeform 1207"/>
              <p:cNvSpPr/>
              <p:nvPr/>
            </p:nvSpPr>
            <p:spPr>
              <a:xfrm>
                <a:off x="38830" y="0"/>
                <a:ext cx="598431" cy="456935"/>
              </a:xfrm>
              <a:custGeom>
                <a:avLst/>
                <a:gdLst/>
                <a:ahLst/>
                <a:cxnLst>
                  <a:cxn ang="0">
                    <a:pos x="wd2" y="hd2"/>
                  </a:cxn>
                  <a:cxn ang="5400000">
                    <a:pos x="wd2" y="hd2"/>
                  </a:cxn>
                  <a:cxn ang="10800000">
                    <a:pos x="wd2" y="hd2"/>
                  </a:cxn>
                  <a:cxn ang="16200000">
                    <a:pos x="wd2" y="hd2"/>
                  </a:cxn>
                </a:cxnLst>
                <a:rect l="0" t="0" r="r" b="b"/>
                <a:pathLst>
                  <a:path w="21600" h="21600" extrusionOk="0">
                    <a:moveTo>
                      <a:pt x="19363" y="528"/>
                    </a:moveTo>
                    <a:lnTo>
                      <a:pt x="0" y="21009"/>
                    </a:lnTo>
                    <a:lnTo>
                      <a:pt x="4762" y="21600"/>
                    </a:lnTo>
                    <a:lnTo>
                      <a:pt x="21600" y="0"/>
                    </a:lnTo>
                    <a:lnTo>
                      <a:pt x="19363" y="528"/>
                    </a:lnTo>
                    <a:close/>
                  </a:path>
                </a:pathLst>
              </a:custGeom>
              <a:solidFill>
                <a:srgbClr val="CCCC00"/>
              </a:solidFill>
              <a:ln w="12700" cap="flat">
                <a:noFill/>
                <a:miter lim="400000"/>
              </a:ln>
              <a:effectLst/>
            </p:spPr>
            <p:txBody>
              <a:bodyPr wrap="square" lIns="45719" tIns="45719" rIns="45719" bIns="45719" numCol="1" anchor="ctr">
                <a:noAutofit/>
              </a:bodyPr>
              <a:lstStyle/>
              <a:p>
                <a:pPr defTabSz="1219170">
                  <a:buClr>
                    <a:srgbClr val="000000"/>
                  </a:buClr>
                  <a:defRPr>
                    <a:latin typeface="Calibri"/>
                    <a:ea typeface="Calibri"/>
                    <a:cs typeface="Calibri"/>
                    <a:sym typeface="Calibri"/>
                  </a:defRPr>
                </a:pPr>
                <a:endParaRPr sz="1400" kern="0">
                  <a:solidFill>
                    <a:srgbClr val="000000"/>
                  </a:solidFill>
                  <a:latin typeface="Calibri"/>
                  <a:cs typeface="Calibri"/>
                  <a:sym typeface="Calibri"/>
                </a:endParaRPr>
              </a:p>
            </p:txBody>
          </p:sp>
          <p:sp>
            <p:nvSpPr>
              <p:cNvPr id="1604" name="Freeform 1208"/>
              <p:cNvSpPr/>
              <p:nvPr/>
            </p:nvSpPr>
            <p:spPr>
              <a:xfrm>
                <a:off x="0" y="11171"/>
                <a:ext cx="575291" cy="433266"/>
              </a:xfrm>
              <a:custGeom>
                <a:avLst/>
                <a:gdLst/>
                <a:ahLst/>
                <a:cxnLst>
                  <a:cxn ang="0">
                    <a:pos x="wd2" y="hd2"/>
                  </a:cxn>
                  <a:cxn ang="5400000">
                    <a:pos x="wd2" y="hd2"/>
                  </a:cxn>
                  <a:cxn ang="10800000">
                    <a:pos x="wd2" y="hd2"/>
                  </a:cxn>
                  <a:cxn ang="16200000">
                    <a:pos x="wd2" y="hd2"/>
                  </a:cxn>
                </a:cxnLst>
                <a:rect l="0" t="0" r="r" b="b"/>
                <a:pathLst>
                  <a:path w="21600" h="21600" extrusionOk="0">
                    <a:moveTo>
                      <a:pt x="18534" y="782"/>
                    </a:moveTo>
                    <a:lnTo>
                      <a:pt x="0" y="21428"/>
                    </a:lnTo>
                    <a:lnTo>
                      <a:pt x="1458" y="21600"/>
                    </a:lnTo>
                    <a:lnTo>
                      <a:pt x="21600" y="0"/>
                    </a:lnTo>
                    <a:lnTo>
                      <a:pt x="18534" y="782"/>
                    </a:lnTo>
                    <a:close/>
                  </a:path>
                </a:pathLst>
              </a:custGeom>
              <a:solidFill>
                <a:srgbClr val="DBDB00"/>
              </a:solidFill>
              <a:ln w="12700" cap="flat">
                <a:noFill/>
                <a:miter lim="400000"/>
              </a:ln>
              <a:effectLst/>
            </p:spPr>
            <p:txBody>
              <a:bodyPr wrap="square" lIns="45719" tIns="45719" rIns="45719" bIns="45719" numCol="1" anchor="ctr">
                <a:noAutofit/>
              </a:bodyPr>
              <a:lstStyle/>
              <a:p>
                <a:pPr defTabSz="1219170">
                  <a:buClr>
                    <a:srgbClr val="000000"/>
                  </a:buClr>
                  <a:defRPr>
                    <a:latin typeface="Calibri"/>
                    <a:ea typeface="Calibri"/>
                    <a:cs typeface="Calibri"/>
                    <a:sym typeface="Calibri"/>
                  </a:defRPr>
                </a:pPr>
                <a:endParaRPr sz="1400" kern="0">
                  <a:solidFill>
                    <a:srgbClr val="000000"/>
                  </a:solidFill>
                  <a:latin typeface="Calibri"/>
                  <a:cs typeface="Calibri"/>
                  <a:sym typeface="Calibri"/>
                </a:endParaRPr>
              </a:p>
            </p:txBody>
          </p:sp>
        </p:grpSp>
        <p:grpSp>
          <p:nvGrpSpPr>
            <p:cNvPr id="1608" name="Group"/>
            <p:cNvGrpSpPr/>
            <p:nvPr/>
          </p:nvGrpSpPr>
          <p:grpSpPr>
            <a:xfrm>
              <a:off x="4268624" y="3692464"/>
              <a:ext cx="531407" cy="309789"/>
              <a:chOff x="0" y="0"/>
              <a:chExt cx="708540" cy="413050"/>
            </a:xfrm>
          </p:grpSpPr>
          <p:sp>
            <p:nvSpPr>
              <p:cNvPr id="1606" name="Freeform 1209"/>
              <p:cNvSpPr/>
              <p:nvPr/>
            </p:nvSpPr>
            <p:spPr>
              <a:xfrm>
                <a:off x="127930" y="0"/>
                <a:ext cx="580611" cy="413051"/>
              </a:xfrm>
              <a:custGeom>
                <a:avLst/>
                <a:gdLst/>
                <a:ahLst/>
                <a:cxnLst>
                  <a:cxn ang="0">
                    <a:pos x="wd2" y="hd2"/>
                  </a:cxn>
                  <a:cxn ang="5400000">
                    <a:pos x="wd2" y="hd2"/>
                  </a:cxn>
                  <a:cxn ang="10800000">
                    <a:pos x="wd2" y="hd2"/>
                  </a:cxn>
                  <a:cxn ang="16200000">
                    <a:pos x="wd2" y="hd2"/>
                  </a:cxn>
                </a:cxnLst>
                <a:rect l="0" t="0" r="r" b="b"/>
                <a:pathLst>
                  <a:path w="21600" h="21600" extrusionOk="0">
                    <a:moveTo>
                      <a:pt x="2899" y="960"/>
                    </a:moveTo>
                    <a:lnTo>
                      <a:pt x="21600" y="21155"/>
                    </a:lnTo>
                    <a:lnTo>
                      <a:pt x="18463" y="21600"/>
                    </a:lnTo>
                    <a:lnTo>
                      <a:pt x="0" y="0"/>
                    </a:lnTo>
                    <a:lnTo>
                      <a:pt x="2899" y="960"/>
                    </a:lnTo>
                    <a:close/>
                  </a:path>
                </a:pathLst>
              </a:custGeom>
              <a:solidFill>
                <a:srgbClr val="59DEFF"/>
              </a:solidFill>
              <a:ln w="12700" cap="flat">
                <a:noFill/>
                <a:miter lim="400000"/>
              </a:ln>
              <a:effectLst/>
            </p:spPr>
            <p:txBody>
              <a:bodyPr wrap="square" lIns="45719" tIns="45719" rIns="45719" bIns="45719" numCol="1" anchor="ctr">
                <a:noAutofit/>
              </a:bodyPr>
              <a:lstStyle/>
              <a:p>
                <a:pPr defTabSz="1219170">
                  <a:buClr>
                    <a:srgbClr val="000000"/>
                  </a:buClr>
                  <a:defRPr>
                    <a:latin typeface="Calibri"/>
                    <a:ea typeface="Calibri"/>
                    <a:cs typeface="Calibri"/>
                    <a:sym typeface="Calibri"/>
                  </a:defRPr>
                </a:pPr>
                <a:endParaRPr sz="1400" kern="0">
                  <a:solidFill>
                    <a:srgbClr val="000000"/>
                  </a:solidFill>
                  <a:latin typeface="Calibri"/>
                  <a:cs typeface="Calibri"/>
                  <a:sym typeface="Calibri"/>
                </a:endParaRPr>
              </a:p>
            </p:txBody>
          </p:sp>
          <p:sp>
            <p:nvSpPr>
              <p:cNvPr id="1607" name="Freeform 1210"/>
              <p:cNvSpPr/>
              <p:nvPr/>
            </p:nvSpPr>
            <p:spPr>
              <a:xfrm>
                <a:off x="0" y="0"/>
                <a:ext cx="624231" cy="413051"/>
              </a:xfrm>
              <a:custGeom>
                <a:avLst/>
                <a:gdLst/>
                <a:ahLst/>
                <a:cxnLst>
                  <a:cxn ang="0">
                    <a:pos x="wd2" y="hd2"/>
                  </a:cxn>
                  <a:cxn ang="5400000">
                    <a:pos x="wd2" y="hd2"/>
                  </a:cxn>
                  <a:cxn ang="10800000">
                    <a:pos x="wd2" y="hd2"/>
                  </a:cxn>
                  <a:cxn ang="16200000">
                    <a:pos x="wd2" y="hd2"/>
                  </a:cxn>
                </a:cxnLst>
                <a:rect l="0" t="0" r="r" b="b"/>
                <a:pathLst>
                  <a:path w="21600" h="21600" extrusionOk="0">
                    <a:moveTo>
                      <a:pt x="0" y="960"/>
                    </a:moveTo>
                    <a:lnTo>
                      <a:pt x="19474" y="21600"/>
                    </a:lnTo>
                    <a:lnTo>
                      <a:pt x="21600" y="21600"/>
                    </a:lnTo>
                    <a:lnTo>
                      <a:pt x="4427" y="0"/>
                    </a:lnTo>
                    <a:lnTo>
                      <a:pt x="0" y="960"/>
                    </a:lnTo>
                    <a:close/>
                  </a:path>
                </a:pathLst>
              </a:custGeom>
              <a:solidFill>
                <a:srgbClr val="2FA6C4"/>
              </a:solidFill>
              <a:ln w="12700" cap="flat">
                <a:noFill/>
                <a:miter lim="400000"/>
              </a:ln>
              <a:effectLst/>
            </p:spPr>
            <p:txBody>
              <a:bodyPr wrap="square" lIns="45719" tIns="45719" rIns="45719" bIns="45719" numCol="1" anchor="ctr">
                <a:noAutofit/>
              </a:bodyPr>
              <a:lstStyle/>
              <a:p>
                <a:pPr defTabSz="1219170">
                  <a:buClr>
                    <a:srgbClr val="000000"/>
                  </a:buClr>
                  <a:defRPr>
                    <a:latin typeface="Calibri"/>
                    <a:ea typeface="Calibri"/>
                    <a:cs typeface="Calibri"/>
                    <a:sym typeface="Calibri"/>
                  </a:defRPr>
                </a:pPr>
                <a:endParaRPr sz="1400" kern="0">
                  <a:solidFill>
                    <a:srgbClr val="000000"/>
                  </a:solidFill>
                  <a:latin typeface="Calibri"/>
                  <a:cs typeface="Calibri"/>
                  <a:sym typeface="Calibri"/>
                </a:endParaRPr>
              </a:p>
            </p:txBody>
          </p:sp>
        </p:grpSp>
        <p:grpSp>
          <p:nvGrpSpPr>
            <p:cNvPr id="1611" name="Group"/>
            <p:cNvGrpSpPr/>
            <p:nvPr/>
          </p:nvGrpSpPr>
          <p:grpSpPr>
            <a:xfrm>
              <a:off x="4396688" y="3715605"/>
              <a:ext cx="423489" cy="319963"/>
              <a:chOff x="0" y="0"/>
              <a:chExt cx="564651" cy="426615"/>
            </a:xfrm>
          </p:grpSpPr>
          <p:sp>
            <p:nvSpPr>
              <p:cNvPr id="1609" name="Freeform 1211"/>
              <p:cNvSpPr/>
              <p:nvPr/>
            </p:nvSpPr>
            <p:spPr>
              <a:xfrm>
                <a:off x="0" y="0"/>
                <a:ext cx="564652" cy="426616"/>
              </a:xfrm>
              <a:custGeom>
                <a:avLst/>
                <a:gdLst/>
                <a:ahLst/>
                <a:cxnLst>
                  <a:cxn ang="0">
                    <a:pos x="wd2" y="hd2"/>
                  </a:cxn>
                  <a:cxn ang="5400000">
                    <a:pos x="wd2" y="hd2"/>
                  </a:cxn>
                  <a:cxn ang="10800000">
                    <a:pos x="wd2" y="hd2"/>
                  </a:cxn>
                  <a:cxn ang="16200000">
                    <a:pos x="wd2" y="hd2"/>
                  </a:cxn>
                </a:cxnLst>
                <a:rect l="0" t="0" r="r" b="b"/>
                <a:pathLst>
                  <a:path w="21600" h="21600" extrusionOk="0">
                    <a:moveTo>
                      <a:pt x="15424" y="1212"/>
                    </a:moveTo>
                    <a:lnTo>
                      <a:pt x="0" y="21142"/>
                    </a:lnTo>
                    <a:lnTo>
                      <a:pt x="5148" y="21600"/>
                    </a:lnTo>
                    <a:lnTo>
                      <a:pt x="21600" y="0"/>
                    </a:lnTo>
                    <a:lnTo>
                      <a:pt x="15424" y="1212"/>
                    </a:lnTo>
                    <a:close/>
                  </a:path>
                </a:pathLst>
              </a:custGeom>
              <a:solidFill>
                <a:srgbClr val="FF6633"/>
              </a:solidFill>
              <a:ln w="12700" cap="flat">
                <a:noFill/>
                <a:miter lim="400000"/>
              </a:ln>
              <a:effectLst/>
            </p:spPr>
            <p:txBody>
              <a:bodyPr wrap="square" lIns="45719" tIns="45719" rIns="45719" bIns="45719" numCol="1" anchor="ctr">
                <a:noAutofit/>
              </a:bodyPr>
              <a:lstStyle/>
              <a:p>
                <a:pPr defTabSz="1219170">
                  <a:buClr>
                    <a:srgbClr val="000000"/>
                  </a:buClr>
                  <a:defRPr>
                    <a:latin typeface="Calibri"/>
                    <a:ea typeface="Calibri"/>
                    <a:cs typeface="Calibri"/>
                    <a:sym typeface="Calibri"/>
                  </a:defRPr>
                </a:pPr>
                <a:endParaRPr sz="1400" kern="0">
                  <a:solidFill>
                    <a:srgbClr val="000000"/>
                  </a:solidFill>
                  <a:latin typeface="Calibri"/>
                  <a:cs typeface="Calibri"/>
                  <a:sym typeface="Calibri"/>
                </a:endParaRPr>
              </a:p>
            </p:txBody>
          </p:sp>
          <p:sp>
            <p:nvSpPr>
              <p:cNvPr id="1610" name="Freeform 1212"/>
              <p:cNvSpPr/>
              <p:nvPr/>
            </p:nvSpPr>
            <p:spPr>
              <a:xfrm>
                <a:off x="0" y="3192"/>
                <a:ext cx="403210" cy="41438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382" y="19312"/>
                    </a:lnTo>
                    <a:lnTo>
                      <a:pt x="20375" y="0"/>
                    </a:lnTo>
                    <a:lnTo>
                      <a:pt x="21600" y="1081"/>
                    </a:lnTo>
                    <a:lnTo>
                      <a:pt x="0" y="21600"/>
                    </a:lnTo>
                    <a:close/>
                  </a:path>
                </a:pathLst>
              </a:custGeom>
              <a:solidFill>
                <a:srgbClr val="FF774A"/>
              </a:solidFill>
              <a:ln w="12700" cap="flat">
                <a:noFill/>
                <a:miter lim="400000"/>
              </a:ln>
              <a:effectLst/>
            </p:spPr>
            <p:txBody>
              <a:bodyPr wrap="square" lIns="45719" tIns="45719" rIns="45719" bIns="45719" numCol="1" anchor="ctr">
                <a:noAutofit/>
              </a:bodyPr>
              <a:lstStyle/>
              <a:p>
                <a:pPr defTabSz="1219170">
                  <a:buClr>
                    <a:srgbClr val="000000"/>
                  </a:buClr>
                  <a:defRPr>
                    <a:latin typeface="Calibri"/>
                    <a:ea typeface="Calibri"/>
                    <a:cs typeface="Calibri"/>
                    <a:sym typeface="Calibri"/>
                  </a:defRPr>
                </a:pPr>
                <a:endParaRPr sz="1400" kern="0">
                  <a:solidFill>
                    <a:srgbClr val="000000"/>
                  </a:solidFill>
                  <a:latin typeface="Calibri"/>
                  <a:cs typeface="Calibri"/>
                  <a:sym typeface="Calibri"/>
                </a:endParaRPr>
              </a:p>
            </p:txBody>
          </p:sp>
        </p:grpSp>
        <p:grpSp>
          <p:nvGrpSpPr>
            <p:cNvPr id="1614" name="Group"/>
            <p:cNvGrpSpPr/>
            <p:nvPr/>
          </p:nvGrpSpPr>
          <p:grpSpPr>
            <a:xfrm>
              <a:off x="4367765" y="3511939"/>
              <a:ext cx="484330" cy="369632"/>
              <a:chOff x="0" y="0"/>
              <a:chExt cx="645772" cy="492842"/>
            </a:xfrm>
          </p:grpSpPr>
          <p:sp>
            <p:nvSpPr>
              <p:cNvPr id="1612" name="Freeform 1213"/>
              <p:cNvSpPr/>
              <p:nvPr/>
            </p:nvSpPr>
            <p:spPr>
              <a:xfrm>
                <a:off x="34574" y="0"/>
                <a:ext cx="611199" cy="492843"/>
              </a:xfrm>
              <a:custGeom>
                <a:avLst/>
                <a:gdLst/>
                <a:ahLst/>
                <a:cxnLst>
                  <a:cxn ang="0">
                    <a:pos x="wd2" y="hd2"/>
                  </a:cxn>
                  <a:cxn ang="5400000">
                    <a:pos x="wd2" y="hd2"/>
                  </a:cxn>
                  <a:cxn ang="10800000">
                    <a:pos x="wd2" y="hd2"/>
                  </a:cxn>
                  <a:cxn ang="16200000">
                    <a:pos x="wd2" y="hd2"/>
                  </a:cxn>
                </a:cxnLst>
                <a:rect l="0" t="0" r="r" b="b"/>
                <a:pathLst>
                  <a:path w="21600" h="21600" extrusionOk="0">
                    <a:moveTo>
                      <a:pt x="16487" y="793"/>
                    </a:moveTo>
                    <a:lnTo>
                      <a:pt x="0" y="21600"/>
                    </a:lnTo>
                    <a:lnTo>
                      <a:pt x="4568" y="21600"/>
                    </a:lnTo>
                    <a:lnTo>
                      <a:pt x="21600" y="0"/>
                    </a:lnTo>
                    <a:lnTo>
                      <a:pt x="16487" y="793"/>
                    </a:lnTo>
                    <a:close/>
                  </a:path>
                </a:pathLst>
              </a:custGeom>
              <a:solidFill>
                <a:srgbClr val="D17D00"/>
              </a:solidFill>
              <a:ln w="12700" cap="flat">
                <a:noFill/>
                <a:miter lim="400000"/>
              </a:ln>
              <a:effectLst/>
            </p:spPr>
            <p:txBody>
              <a:bodyPr wrap="square" lIns="45719" tIns="45719" rIns="45719" bIns="45719" numCol="1" anchor="ctr">
                <a:noAutofit/>
              </a:bodyPr>
              <a:lstStyle/>
              <a:p>
                <a:pPr defTabSz="1219170">
                  <a:buClr>
                    <a:srgbClr val="000000"/>
                  </a:buClr>
                  <a:defRPr>
                    <a:latin typeface="Calibri"/>
                    <a:ea typeface="Calibri"/>
                    <a:cs typeface="Calibri"/>
                    <a:sym typeface="Calibri"/>
                  </a:defRPr>
                </a:pPr>
                <a:endParaRPr sz="1400" kern="0">
                  <a:solidFill>
                    <a:srgbClr val="000000"/>
                  </a:solidFill>
                  <a:latin typeface="Calibri"/>
                  <a:cs typeface="Calibri"/>
                  <a:sym typeface="Calibri"/>
                </a:endParaRPr>
              </a:p>
            </p:txBody>
          </p:sp>
          <p:sp>
            <p:nvSpPr>
              <p:cNvPr id="1613" name="Freeform 1214"/>
              <p:cNvSpPr/>
              <p:nvPr/>
            </p:nvSpPr>
            <p:spPr>
              <a:xfrm>
                <a:off x="0" y="0"/>
                <a:ext cx="501085" cy="492843"/>
              </a:xfrm>
              <a:custGeom>
                <a:avLst/>
                <a:gdLst/>
                <a:ahLst/>
                <a:cxnLst>
                  <a:cxn ang="0">
                    <a:pos x="wd2" y="hd2"/>
                  </a:cxn>
                  <a:cxn ang="5400000">
                    <a:pos x="wd2" y="hd2"/>
                  </a:cxn>
                  <a:cxn ang="10800000">
                    <a:pos x="wd2" y="hd2"/>
                  </a:cxn>
                  <a:cxn ang="16200000">
                    <a:pos x="wd2" y="hd2"/>
                  </a:cxn>
                </a:cxnLst>
                <a:rect l="0" t="0" r="r" b="b"/>
                <a:pathLst>
                  <a:path w="21600" h="21600" extrusionOk="0">
                    <a:moveTo>
                      <a:pt x="17874" y="0"/>
                    </a:moveTo>
                    <a:lnTo>
                      <a:pt x="0" y="21600"/>
                    </a:lnTo>
                    <a:lnTo>
                      <a:pt x="1491" y="21600"/>
                    </a:lnTo>
                    <a:lnTo>
                      <a:pt x="21600" y="793"/>
                    </a:lnTo>
                    <a:lnTo>
                      <a:pt x="17874" y="0"/>
                    </a:lnTo>
                    <a:close/>
                  </a:path>
                </a:pathLst>
              </a:custGeom>
              <a:solidFill>
                <a:srgbClr val="FFB545"/>
              </a:solidFill>
              <a:ln w="12700" cap="flat">
                <a:noFill/>
                <a:miter lim="400000"/>
              </a:ln>
              <a:effectLst/>
            </p:spPr>
            <p:txBody>
              <a:bodyPr wrap="square" lIns="45719" tIns="45719" rIns="45719" bIns="45719" numCol="1" anchor="ctr">
                <a:noAutofit/>
              </a:bodyPr>
              <a:lstStyle/>
              <a:p>
                <a:pPr defTabSz="1219170">
                  <a:buClr>
                    <a:srgbClr val="000000"/>
                  </a:buClr>
                  <a:defRPr>
                    <a:latin typeface="Calibri"/>
                    <a:ea typeface="Calibri"/>
                    <a:cs typeface="Calibri"/>
                    <a:sym typeface="Calibri"/>
                  </a:defRPr>
                </a:pPr>
                <a:endParaRPr sz="1400" kern="0">
                  <a:solidFill>
                    <a:srgbClr val="000000"/>
                  </a:solidFill>
                  <a:latin typeface="Calibri"/>
                  <a:cs typeface="Calibri"/>
                  <a:sym typeface="Calibri"/>
                </a:endParaRPr>
              </a:p>
            </p:txBody>
          </p:sp>
        </p:grpSp>
        <p:grpSp>
          <p:nvGrpSpPr>
            <p:cNvPr id="1617" name="Group"/>
            <p:cNvGrpSpPr/>
            <p:nvPr/>
          </p:nvGrpSpPr>
          <p:grpSpPr>
            <a:xfrm>
              <a:off x="4246282" y="3534081"/>
              <a:ext cx="584468" cy="333925"/>
              <a:chOff x="0" y="0"/>
              <a:chExt cx="779289" cy="445231"/>
            </a:xfrm>
          </p:grpSpPr>
          <p:sp>
            <p:nvSpPr>
              <p:cNvPr id="1615" name="Freeform 1215"/>
              <p:cNvSpPr/>
              <p:nvPr/>
            </p:nvSpPr>
            <p:spPr>
              <a:xfrm>
                <a:off x="0" y="0"/>
                <a:ext cx="717319" cy="445232"/>
              </a:xfrm>
              <a:custGeom>
                <a:avLst/>
                <a:gdLst/>
                <a:ahLst/>
                <a:cxnLst>
                  <a:cxn ang="0">
                    <a:pos x="wd2" y="hd2"/>
                  </a:cxn>
                  <a:cxn ang="5400000">
                    <a:pos x="wd2" y="hd2"/>
                  </a:cxn>
                  <a:cxn ang="10800000">
                    <a:pos x="wd2" y="hd2"/>
                  </a:cxn>
                  <a:cxn ang="16200000">
                    <a:pos x="wd2" y="hd2"/>
                  </a:cxn>
                </a:cxnLst>
                <a:rect l="0" t="0" r="r" b="b"/>
                <a:pathLst>
                  <a:path w="21600" h="21600" extrusionOk="0">
                    <a:moveTo>
                      <a:pt x="0" y="1626"/>
                    </a:moveTo>
                    <a:lnTo>
                      <a:pt x="19141" y="21600"/>
                    </a:lnTo>
                    <a:lnTo>
                      <a:pt x="21600" y="20839"/>
                    </a:lnTo>
                    <a:lnTo>
                      <a:pt x="4277" y="0"/>
                    </a:lnTo>
                    <a:lnTo>
                      <a:pt x="0" y="1626"/>
                    </a:lnTo>
                    <a:close/>
                  </a:path>
                </a:pathLst>
              </a:custGeom>
              <a:solidFill>
                <a:srgbClr val="B8B800"/>
              </a:solidFill>
              <a:ln w="12700" cap="flat">
                <a:noFill/>
                <a:miter lim="400000"/>
              </a:ln>
              <a:effectLst/>
            </p:spPr>
            <p:txBody>
              <a:bodyPr wrap="square" lIns="45719" tIns="45719" rIns="45719" bIns="45719" numCol="1" anchor="ctr">
                <a:noAutofit/>
              </a:bodyPr>
              <a:lstStyle/>
              <a:p>
                <a:pPr defTabSz="1219170">
                  <a:buClr>
                    <a:srgbClr val="000000"/>
                  </a:buClr>
                  <a:defRPr>
                    <a:latin typeface="Calibri"/>
                    <a:ea typeface="Calibri"/>
                    <a:cs typeface="Calibri"/>
                    <a:sym typeface="Calibri"/>
                  </a:defRPr>
                </a:pPr>
                <a:endParaRPr sz="1400" kern="0">
                  <a:solidFill>
                    <a:srgbClr val="000000"/>
                  </a:solidFill>
                  <a:latin typeface="Calibri"/>
                  <a:cs typeface="Calibri"/>
                  <a:sym typeface="Calibri"/>
                </a:endParaRPr>
              </a:p>
            </p:txBody>
          </p:sp>
          <p:sp>
            <p:nvSpPr>
              <p:cNvPr id="1616" name="Freeform 1216"/>
              <p:cNvSpPr/>
              <p:nvPr/>
            </p:nvSpPr>
            <p:spPr>
              <a:xfrm>
                <a:off x="142028" y="0"/>
                <a:ext cx="637262" cy="42953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500" y="21600"/>
                    </a:lnTo>
                    <a:lnTo>
                      <a:pt x="21600" y="21038"/>
                    </a:lnTo>
                    <a:lnTo>
                      <a:pt x="1181" y="0"/>
                    </a:lnTo>
                    <a:lnTo>
                      <a:pt x="0" y="0"/>
                    </a:lnTo>
                    <a:close/>
                  </a:path>
                </a:pathLst>
              </a:custGeom>
              <a:solidFill>
                <a:srgbClr val="CCCC00"/>
              </a:solidFill>
              <a:ln w="12700" cap="flat">
                <a:noFill/>
                <a:miter lim="400000"/>
              </a:ln>
              <a:effectLst/>
            </p:spPr>
            <p:txBody>
              <a:bodyPr wrap="square" lIns="45719" tIns="45719" rIns="45719" bIns="45719" numCol="1" anchor="ctr">
                <a:noAutofit/>
              </a:bodyPr>
              <a:lstStyle/>
              <a:p>
                <a:pPr defTabSz="1219170">
                  <a:buClr>
                    <a:srgbClr val="000000"/>
                  </a:buClr>
                  <a:defRPr>
                    <a:latin typeface="Calibri"/>
                    <a:ea typeface="Calibri"/>
                    <a:cs typeface="Calibri"/>
                    <a:sym typeface="Calibri"/>
                  </a:defRPr>
                </a:pPr>
                <a:endParaRPr sz="1400" kern="0">
                  <a:solidFill>
                    <a:srgbClr val="000000"/>
                  </a:solidFill>
                  <a:latin typeface="Calibri"/>
                  <a:cs typeface="Calibri"/>
                  <a:sym typeface="Calibri"/>
                </a:endParaRPr>
              </a:p>
            </p:txBody>
          </p:sp>
        </p:grpSp>
        <p:grpSp>
          <p:nvGrpSpPr>
            <p:cNvPr id="1620" name="Group"/>
            <p:cNvGrpSpPr/>
            <p:nvPr/>
          </p:nvGrpSpPr>
          <p:grpSpPr>
            <a:xfrm>
              <a:off x="4268624" y="3032796"/>
              <a:ext cx="883484" cy="673436"/>
              <a:chOff x="0" y="0"/>
              <a:chExt cx="1177976" cy="897913"/>
            </a:xfrm>
          </p:grpSpPr>
          <p:sp>
            <p:nvSpPr>
              <p:cNvPr id="1618" name="Freeform 1217"/>
              <p:cNvSpPr/>
              <p:nvPr/>
            </p:nvSpPr>
            <p:spPr>
              <a:xfrm>
                <a:off x="127930" y="0"/>
                <a:ext cx="1050047" cy="897914"/>
              </a:xfrm>
              <a:custGeom>
                <a:avLst/>
                <a:gdLst/>
                <a:ahLst/>
                <a:cxnLst>
                  <a:cxn ang="0">
                    <a:pos x="wd2" y="hd2"/>
                  </a:cxn>
                  <a:cxn ang="5400000">
                    <a:pos x="wd2" y="hd2"/>
                  </a:cxn>
                  <a:cxn ang="10800000">
                    <a:pos x="wd2" y="hd2"/>
                  </a:cxn>
                  <a:cxn ang="16200000">
                    <a:pos x="wd2" y="hd2"/>
                  </a:cxn>
                </a:cxnLst>
                <a:rect l="0" t="0" r="r" b="b"/>
                <a:pathLst>
                  <a:path w="21600" h="21600" extrusionOk="0">
                    <a:moveTo>
                      <a:pt x="16742" y="0"/>
                    </a:moveTo>
                    <a:lnTo>
                      <a:pt x="0" y="21159"/>
                    </a:lnTo>
                    <a:lnTo>
                      <a:pt x="1603" y="21600"/>
                    </a:lnTo>
                    <a:lnTo>
                      <a:pt x="21600" y="2975"/>
                    </a:lnTo>
                    <a:lnTo>
                      <a:pt x="16742" y="0"/>
                    </a:lnTo>
                    <a:close/>
                  </a:path>
                </a:pathLst>
              </a:custGeom>
              <a:solidFill>
                <a:srgbClr val="45ADC7"/>
              </a:solidFill>
              <a:ln w="12700" cap="flat">
                <a:noFill/>
                <a:miter lim="400000"/>
              </a:ln>
              <a:effectLst/>
            </p:spPr>
            <p:txBody>
              <a:bodyPr wrap="square" lIns="45719" tIns="45719" rIns="45719" bIns="45719" numCol="1" anchor="ctr">
                <a:noAutofit/>
              </a:bodyPr>
              <a:lstStyle/>
              <a:p>
                <a:pPr defTabSz="1219170">
                  <a:buClr>
                    <a:srgbClr val="000000"/>
                  </a:buClr>
                  <a:defRPr>
                    <a:latin typeface="Calibri"/>
                    <a:ea typeface="Calibri"/>
                    <a:cs typeface="Calibri"/>
                    <a:sym typeface="Calibri"/>
                  </a:defRPr>
                </a:pPr>
                <a:endParaRPr sz="1400" kern="0">
                  <a:solidFill>
                    <a:srgbClr val="000000"/>
                  </a:solidFill>
                  <a:latin typeface="Calibri"/>
                  <a:cs typeface="Calibri"/>
                  <a:sym typeface="Calibri"/>
                </a:endParaRPr>
              </a:p>
            </p:txBody>
          </p:sp>
          <p:sp>
            <p:nvSpPr>
              <p:cNvPr id="1619" name="Freeform 1218"/>
              <p:cNvSpPr/>
              <p:nvPr/>
            </p:nvSpPr>
            <p:spPr>
              <a:xfrm>
                <a:off x="0" y="0"/>
                <a:ext cx="941798" cy="89791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203" y="0"/>
                    </a:lnTo>
                    <a:lnTo>
                      <a:pt x="0" y="21600"/>
                    </a:lnTo>
                    <a:lnTo>
                      <a:pt x="2934" y="21159"/>
                    </a:lnTo>
                    <a:lnTo>
                      <a:pt x="21600" y="0"/>
                    </a:lnTo>
                    <a:close/>
                  </a:path>
                </a:pathLst>
              </a:custGeom>
              <a:solidFill>
                <a:srgbClr val="38C7EB"/>
              </a:solidFill>
              <a:ln w="12700" cap="flat">
                <a:noFill/>
                <a:miter lim="400000"/>
              </a:ln>
              <a:effectLst/>
            </p:spPr>
            <p:txBody>
              <a:bodyPr wrap="square" lIns="45719" tIns="45719" rIns="45719" bIns="45719" numCol="1" anchor="ctr">
                <a:noAutofit/>
              </a:bodyPr>
              <a:lstStyle/>
              <a:p>
                <a:pPr defTabSz="1219170">
                  <a:buClr>
                    <a:srgbClr val="000000"/>
                  </a:buClr>
                  <a:defRPr>
                    <a:latin typeface="Calibri"/>
                    <a:ea typeface="Calibri"/>
                    <a:cs typeface="Calibri"/>
                    <a:sym typeface="Calibri"/>
                  </a:defRPr>
                </a:pPr>
                <a:endParaRPr sz="1400" kern="0">
                  <a:solidFill>
                    <a:srgbClr val="000000"/>
                  </a:solidFill>
                  <a:latin typeface="Calibri"/>
                  <a:cs typeface="Calibri"/>
                  <a:sym typeface="Calibri"/>
                </a:endParaRPr>
              </a:p>
            </p:txBody>
          </p:sp>
        </p:grpSp>
        <p:grpSp>
          <p:nvGrpSpPr>
            <p:cNvPr id="1623" name="Group"/>
            <p:cNvGrpSpPr/>
            <p:nvPr/>
          </p:nvGrpSpPr>
          <p:grpSpPr>
            <a:xfrm>
              <a:off x="3972200" y="3024816"/>
              <a:ext cx="847977" cy="708743"/>
              <a:chOff x="0" y="0"/>
              <a:chExt cx="1130635" cy="944989"/>
            </a:xfrm>
          </p:grpSpPr>
          <p:sp>
            <p:nvSpPr>
              <p:cNvPr id="1621" name="Freeform 1219"/>
              <p:cNvSpPr/>
              <p:nvPr/>
            </p:nvSpPr>
            <p:spPr>
              <a:xfrm>
                <a:off x="12501" y="0"/>
                <a:ext cx="1118135" cy="944990"/>
              </a:xfrm>
              <a:custGeom>
                <a:avLst/>
                <a:gdLst/>
                <a:ahLst/>
                <a:cxnLst>
                  <a:cxn ang="0">
                    <a:pos x="wd2" y="hd2"/>
                  </a:cxn>
                  <a:cxn ang="5400000">
                    <a:pos x="wd2" y="hd2"/>
                  </a:cxn>
                  <a:cxn ang="10800000">
                    <a:pos x="wd2" y="hd2"/>
                  </a:cxn>
                  <a:cxn ang="16200000">
                    <a:pos x="wd2" y="hd2"/>
                  </a:cxn>
                </a:cxnLst>
                <a:rect l="0" t="0" r="r" b="b"/>
                <a:pathLst>
                  <a:path w="21600" h="21600" extrusionOk="0">
                    <a:moveTo>
                      <a:pt x="4927" y="0"/>
                    </a:moveTo>
                    <a:lnTo>
                      <a:pt x="21600" y="21053"/>
                    </a:lnTo>
                    <a:lnTo>
                      <a:pt x="18481" y="21600"/>
                    </a:lnTo>
                    <a:lnTo>
                      <a:pt x="0" y="2170"/>
                    </a:lnTo>
                    <a:lnTo>
                      <a:pt x="4927" y="0"/>
                    </a:lnTo>
                    <a:close/>
                  </a:path>
                </a:pathLst>
              </a:custGeom>
              <a:solidFill>
                <a:srgbClr val="FF6633"/>
              </a:solidFill>
              <a:ln w="12700" cap="flat">
                <a:noFill/>
                <a:miter lim="400000"/>
              </a:ln>
              <a:effectLst/>
            </p:spPr>
            <p:txBody>
              <a:bodyPr wrap="square" lIns="45719" tIns="45719" rIns="45719" bIns="45719" numCol="1" anchor="ctr">
                <a:noAutofit/>
              </a:bodyPr>
              <a:lstStyle/>
              <a:p>
                <a:pPr defTabSz="1219170">
                  <a:buClr>
                    <a:srgbClr val="000000"/>
                  </a:buClr>
                  <a:defRPr>
                    <a:latin typeface="Calibri"/>
                    <a:ea typeface="Calibri"/>
                    <a:cs typeface="Calibri"/>
                    <a:sym typeface="Calibri"/>
                  </a:defRPr>
                </a:pPr>
                <a:endParaRPr sz="1400" kern="0">
                  <a:solidFill>
                    <a:srgbClr val="000000"/>
                  </a:solidFill>
                  <a:latin typeface="Calibri"/>
                  <a:cs typeface="Calibri"/>
                  <a:sym typeface="Calibri"/>
                </a:endParaRPr>
              </a:p>
            </p:txBody>
          </p:sp>
          <p:sp>
            <p:nvSpPr>
              <p:cNvPr id="1622" name="Freeform 1220"/>
              <p:cNvSpPr/>
              <p:nvPr/>
            </p:nvSpPr>
            <p:spPr>
              <a:xfrm>
                <a:off x="0" y="94949"/>
                <a:ext cx="969191" cy="850038"/>
              </a:xfrm>
              <a:custGeom>
                <a:avLst/>
                <a:gdLst/>
                <a:ahLst/>
                <a:cxnLst>
                  <a:cxn ang="0">
                    <a:pos x="wd2" y="hd2"/>
                  </a:cxn>
                  <a:cxn ang="5400000">
                    <a:pos x="wd2" y="hd2"/>
                  </a:cxn>
                  <a:cxn ang="10800000">
                    <a:pos x="wd2" y="hd2"/>
                  </a:cxn>
                  <a:cxn ang="16200000">
                    <a:pos x="wd2" y="hd2"/>
                  </a:cxn>
                </a:cxnLst>
                <a:rect l="0" t="0" r="r" b="b"/>
                <a:pathLst>
                  <a:path w="21600" h="21600" extrusionOk="0">
                    <a:moveTo>
                      <a:pt x="279" y="0"/>
                    </a:moveTo>
                    <a:lnTo>
                      <a:pt x="0" y="615"/>
                    </a:lnTo>
                    <a:lnTo>
                      <a:pt x="20764" y="21424"/>
                    </a:lnTo>
                    <a:lnTo>
                      <a:pt x="21600" y="21600"/>
                    </a:lnTo>
                    <a:lnTo>
                      <a:pt x="279" y="0"/>
                    </a:lnTo>
                    <a:close/>
                  </a:path>
                </a:pathLst>
              </a:custGeom>
              <a:solidFill>
                <a:srgbClr val="C24E27"/>
              </a:solidFill>
              <a:ln w="12700" cap="flat">
                <a:noFill/>
                <a:miter lim="400000"/>
              </a:ln>
              <a:effectLst/>
            </p:spPr>
            <p:txBody>
              <a:bodyPr wrap="square" lIns="45719" tIns="45719" rIns="45719" bIns="45719" numCol="1" anchor="ctr">
                <a:noAutofit/>
              </a:bodyPr>
              <a:lstStyle/>
              <a:p>
                <a:pPr defTabSz="1219170">
                  <a:buClr>
                    <a:srgbClr val="000000"/>
                  </a:buClr>
                  <a:defRPr>
                    <a:latin typeface="Calibri"/>
                    <a:ea typeface="Calibri"/>
                    <a:cs typeface="Calibri"/>
                    <a:sym typeface="Calibri"/>
                  </a:defRPr>
                </a:pPr>
                <a:endParaRPr sz="1400" kern="0">
                  <a:solidFill>
                    <a:srgbClr val="000000"/>
                  </a:solidFill>
                  <a:latin typeface="Calibri"/>
                  <a:cs typeface="Calibri"/>
                  <a:sym typeface="Calibri"/>
                </a:endParaRPr>
              </a:p>
            </p:txBody>
          </p:sp>
        </p:grpSp>
        <p:grpSp>
          <p:nvGrpSpPr>
            <p:cNvPr id="1626" name="Group"/>
            <p:cNvGrpSpPr/>
            <p:nvPr/>
          </p:nvGrpSpPr>
          <p:grpSpPr>
            <a:xfrm>
              <a:off x="4242493" y="2943827"/>
              <a:ext cx="609602" cy="581675"/>
              <a:chOff x="0" y="0"/>
              <a:chExt cx="812802" cy="775565"/>
            </a:xfrm>
          </p:grpSpPr>
          <p:sp>
            <p:nvSpPr>
              <p:cNvPr id="1624" name="Freeform 1221"/>
              <p:cNvSpPr/>
              <p:nvPr/>
            </p:nvSpPr>
            <p:spPr>
              <a:xfrm>
                <a:off x="10107" y="0"/>
                <a:ext cx="802696" cy="775566"/>
              </a:xfrm>
              <a:custGeom>
                <a:avLst/>
                <a:gdLst/>
                <a:ahLst/>
                <a:cxnLst>
                  <a:cxn ang="0">
                    <a:pos x="wd2" y="hd2"/>
                  </a:cxn>
                  <a:cxn ang="5400000">
                    <a:pos x="wd2" y="hd2"/>
                  </a:cxn>
                  <a:cxn ang="10800000">
                    <a:pos x="wd2" y="hd2"/>
                  </a:cxn>
                  <a:cxn ang="16200000">
                    <a:pos x="wd2" y="hd2"/>
                  </a:cxn>
                </a:cxnLst>
                <a:rect l="0" t="0" r="r" b="b"/>
                <a:pathLst>
                  <a:path w="21600" h="21600" extrusionOk="0">
                    <a:moveTo>
                      <a:pt x="0" y="1822"/>
                    </a:moveTo>
                    <a:lnTo>
                      <a:pt x="17707" y="21600"/>
                    </a:lnTo>
                    <a:lnTo>
                      <a:pt x="21600" y="21096"/>
                    </a:lnTo>
                    <a:lnTo>
                      <a:pt x="9762" y="0"/>
                    </a:lnTo>
                    <a:lnTo>
                      <a:pt x="0" y="1822"/>
                    </a:lnTo>
                    <a:close/>
                  </a:path>
                </a:pathLst>
              </a:custGeom>
              <a:solidFill>
                <a:srgbClr val="DE8500"/>
              </a:solidFill>
              <a:ln w="12700" cap="flat">
                <a:noFill/>
                <a:miter lim="400000"/>
              </a:ln>
              <a:effectLst/>
            </p:spPr>
            <p:txBody>
              <a:bodyPr wrap="square" lIns="45719" tIns="45719" rIns="45719" bIns="45719" numCol="1" anchor="ctr">
                <a:noAutofit/>
              </a:bodyPr>
              <a:lstStyle/>
              <a:p>
                <a:pPr defTabSz="1219170">
                  <a:buClr>
                    <a:srgbClr val="000000"/>
                  </a:buClr>
                  <a:defRPr>
                    <a:latin typeface="Calibri"/>
                    <a:ea typeface="Calibri"/>
                    <a:cs typeface="Calibri"/>
                    <a:sym typeface="Calibri"/>
                  </a:defRPr>
                </a:pPr>
                <a:endParaRPr sz="1400" kern="0">
                  <a:solidFill>
                    <a:srgbClr val="000000"/>
                  </a:solidFill>
                  <a:latin typeface="Calibri"/>
                  <a:cs typeface="Calibri"/>
                  <a:sym typeface="Calibri"/>
                </a:endParaRPr>
              </a:p>
            </p:txBody>
          </p:sp>
          <p:sp>
            <p:nvSpPr>
              <p:cNvPr id="1625" name="Freeform 1222"/>
              <p:cNvSpPr/>
              <p:nvPr/>
            </p:nvSpPr>
            <p:spPr>
              <a:xfrm>
                <a:off x="0" y="65428"/>
                <a:ext cx="668115" cy="710137"/>
              </a:xfrm>
              <a:custGeom>
                <a:avLst/>
                <a:gdLst/>
                <a:ahLst/>
                <a:cxnLst>
                  <a:cxn ang="0">
                    <a:pos x="wd2" y="hd2"/>
                  </a:cxn>
                  <a:cxn ang="5400000">
                    <a:pos x="wd2" y="hd2"/>
                  </a:cxn>
                  <a:cxn ang="10800000">
                    <a:pos x="wd2" y="hd2"/>
                  </a:cxn>
                  <a:cxn ang="16200000">
                    <a:pos x="wd2" y="hd2"/>
                  </a:cxn>
                </a:cxnLst>
                <a:rect l="0" t="0" r="r" b="b"/>
                <a:pathLst>
                  <a:path w="21600" h="21600" extrusionOk="0">
                    <a:moveTo>
                      <a:pt x="327" y="0"/>
                    </a:moveTo>
                    <a:lnTo>
                      <a:pt x="21600" y="21600"/>
                    </a:lnTo>
                    <a:lnTo>
                      <a:pt x="18805" y="21050"/>
                    </a:lnTo>
                    <a:lnTo>
                      <a:pt x="0" y="405"/>
                    </a:lnTo>
                    <a:lnTo>
                      <a:pt x="327" y="0"/>
                    </a:lnTo>
                    <a:close/>
                  </a:path>
                </a:pathLst>
              </a:custGeom>
              <a:solidFill>
                <a:srgbClr val="D17D00"/>
              </a:solidFill>
              <a:ln w="12700" cap="flat">
                <a:noFill/>
                <a:miter lim="400000"/>
              </a:ln>
              <a:effectLst/>
            </p:spPr>
            <p:txBody>
              <a:bodyPr wrap="square" lIns="45719" tIns="45719" rIns="45719" bIns="45719" numCol="1" anchor="ctr">
                <a:noAutofit/>
              </a:bodyPr>
              <a:lstStyle/>
              <a:p>
                <a:pPr defTabSz="1219170">
                  <a:buClr>
                    <a:srgbClr val="000000"/>
                  </a:buClr>
                  <a:defRPr>
                    <a:latin typeface="Calibri"/>
                    <a:ea typeface="Calibri"/>
                    <a:cs typeface="Calibri"/>
                    <a:sym typeface="Calibri"/>
                  </a:defRPr>
                </a:pPr>
                <a:endParaRPr sz="1400" kern="0">
                  <a:solidFill>
                    <a:srgbClr val="000000"/>
                  </a:solidFill>
                  <a:latin typeface="Calibri"/>
                  <a:cs typeface="Calibri"/>
                  <a:sym typeface="Calibri"/>
                </a:endParaRPr>
              </a:p>
            </p:txBody>
          </p:sp>
        </p:grpSp>
        <p:sp>
          <p:nvSpPr>
            <p:cNvPr id="1627" name="Freeform 1224"/>
            <p:cNvSpPr/>
            <p:nvPr/>
          </p:nvSpPr>
          <p:spPr>
            <a:xfrm>
              <a:off x="4393696" y="3881570"/>
              <a:ext cx="439448" cy="272286"/>
            </a:xfrm>
            <a:custGeom>
              <a:avLst/>
              <a:gdLst/>
              <a:ahLst/>
              <a:cxnLst>
                <a:cxn ang="0">
                  <a:pos x="wd2" y="hd2"/>
                </a:cxn>
                <a:cxn ang="5400000">
                  <a:pos x="wd2" y="hd2"/>
                </a:cxn>
                <a:cxn ang="10800000">
                  <a:pos x="wd2" y="hd2"/>
                </a:cxn>
                <a:cxn ang="16200000">
                  <a:pos x="wd2" y="hd2"/>
                </a:cxn>
              </a:cxnLst>
              <a:rect l="0" t="0" r="r" b="b"/>
              <a:pathLst>
                <a:path w="21600" h="21600" extrusionOk="0">
                  <a:moveTo>
                    <a:pt x="4765" y="0"/>
                  </a:moveTo>
                  <a:lnTo>
                    <a:pt x="21600" y="21600"/>
                  </a:lnTo>
                  <a:lnTo>
                    <a:pt x="16452" y="20477"/>
                  </a:lnTo>
                  <a:lnTo>
                    <a:pt x="0" y="0"/>
                  </a:lnTo>
                  <a:lnTo>
                    <a:pt x="4765" y="0"/>
                  </a:lnTo>
                  <a:close/>
                </a:path>
              </a:pathLst>
            </a:custGeom>
            <a:solidFill>
              <a:srgbClr val="D17D00"/>
            </a:solidFill>
            <a:ln w="12700">
              <a:miter lim="400000"/>
            </a:ln>
          </p:spPr>
          <p:txBody>
            <a:bodyPr lIns="45719" rIns="45719" anchor="ctr"/>
            <a:lstStyle/>
            <a:p>
              <a:pPr defTabSz="1219170">
                <a:buClr>
                  <a:srgbClr val="000000"/>
                </a:buClr>
                <a:defRPr>
                  <a:latin typeface="Calibri"/>
                  <a:ea typeface="Calibri"/>
                  <a:cs typeface="Calibri"/>
                  <a:sym typeface="Calibri"/>
                </a:defRPr>
              </a:pPr>
              <a:endParaRPr sz="1400" kern="0">
                <a:solidFill>
                  <a:srgbClr val="000000"/>
                </a:solidFill>
                <a:latin typeface="Calibri"/>
                <a:cs typeface="Calibri"/>
                <a:sym typeface="Calibri"/>
              </a:endParaRPr>
            </a:p>
          </p:txBody>
        </p:sp>
        <p:sp>
          <p:nvSpPr>
            <p:cNvPr id="1628" name="Freeform 1226"/>
            <p:cNvSpPr/>
            <p:nvPr/>
          </p:nvSpPr>
          <p:spPr>
            <a:xfrm>
              <a:off x="4367764" y="3881569"/>
              <a:ext cx="360656" cy="25812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3" y="0"/>
                  </a:lnTo>
                  <a:lnTo>
                    <a:pt x="0" y="0"/>
                  </a:lnTo>
                  <a:lnTo>
                    <a:pt x="20501" y="21600"/>
                  </a:lnTo>
                  <a:lnTo>
                    <a:pt x="21600" y="21600"/>
                  </a:lnTo>
                  <a:close/>
                </a:path>
              </a:pathLst>
            </a:custGeom>
            <a:solidFill>
              <a:srgbClr val="E68B00"/>
            </a:solidFill>
            <a:ln w="12700">
              <a:miter lim="400000"/>
            </a:ln>
          </p:spPr>
          <p:txBody>
            <a:bodyPr lIns="45719" rIns="45719" anchor="ctr"/>
            <a:lstStyle/>
            <a:p>
              <a:pPr defTabSz="1219170">
                <a:buClr>
                  <a:srgbClr val="000000"/>
                </a:buClr>
                <a:defRPr>
                  <a:latin typeface="Calibri"/>
                  <a:ea typeface="Calibri"/>
                  <a:cs typeface="Calibri"/>
                  <a:sym typeface="Calibri"/>
                </a:defRPr>
              </a:pPr>
              <a:endParaRPr sz="1400" kern="0">
                <a:solidFill>
                  <a:srgbClr val="000000"/>
                </a:solidFill>
                <a:latin typeface="Calibri"/>
                <a:cs typeface="Calibri"/>
                <a:sym typeface="Calibri"/>
              </a:endParaRPr>
            </a:p>
          </p:txBody>
        </p:sp>
        <p:sp>
          <p:nvSpPr>
            <p:cNvPr id="1629" name="Freeform 1228"/>
            <p:cNvSpPr/>
            <p:nvPr/>
          </p:nvSpPr>
          <p:spPr>
            <a:xfrm>
              <a:off x="4396688" y="4028784"/>
              <a:ext cx="403343" cy="2898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694" y="21600"/>
                  </a:lnTo>
                  <a:lnTo>
                    <a:pt x="21600" y="21600"/>
                  </a:lnTo>
                  <a:lnTo>
                    <a:pt x="0" y="0"/>
                  </a:lnTo>
                  <a:close/>
                </a:path>
              </a:pathLst>
            </a:custGeom>
            <a:solidFill>
              <a:srgbClr val="C75028"/>
            </a:solidFill>
            <a:ln w="12700">
              <a:miter lim="400000"/>
            </a:ln>
          </p:spPr>
          <p:txBody>
            <a:bodyPr lIns="45719" rIns="45719" anchor="ctr"/>
            <a:lstStyle/>
            <a:p>
              <a:pPr defTabSz="1219170">
                <a:buClr>
                  <a:srgbClr val="000000"/>
                </a:buClr>
                <a:defRPr>
                  <a:latin typeface="Calibri"/>
                  <a:ea typeface="Calibri"/>
                  <a:cs typeface="Calibri"/>
                  <a:sym typeface="Calibri"/>
                </a:defRPr>
              </a:pPr>
              <a:endParaRPr sz="1400" kern="0">
                <a:solidFill>
                  <a:srgbClr val="000000"/>
                </a:solidFill>
                <a:latin typeface="Calibri"/>
                <a:cs typeface="Calibri"/>
                <a:sym typeface="Calibri"/>
              </a:endParaRPr>
            </a:p>
          </p:txBody>
        </p:sp>
        <p:grpSp>
          <p:nvGrpSpPr>
            <p:cNvPr id="1632" name="Group"/>
            <p:cNvGrpSpPr/>
            <p:nvPr/>
          </p:nvGrpSpPr>
          <p:grpSpPr>
            <a:xfrm>
              <a:off x="4396687" y="4024196"/>
              <a:ext cx="538589" cy="294428"/>
              <a:chOff x="0" y="0"/>
              <a:chExt cx="718116" cy="392570"/>
            </a:xfrm>
          </p:grpSpPr>
          <p:sp>
            <p:nvSpPr>
              <p:cNvPr id="1630" name="Freeform 1227"/>
              <p:cNvSpPr/>
              <p:nvPr/>
            </p:nvSpPr>
            <p:spPr>
              <a:xfrm>
                <a:off x="0" y="6117"/>
                <a:ext cx="718117" cy="386454"/>
              </a:xfrm>
              <a:custGeom>
                <a:avLst/>
                <a:gdLst/>
                <a:ahLst/>
                <a:cxnLst>
                  <a:cxn ang="0">
                    <a:pos x="wd2" y="hd2"/>
                  </a:cxn>
                  <a:cxn ang="5400000">
                    <a:pos x="wd2" y="hd2"/>
                  </a:cxn>
                  <a:cxn ang="10800000">
                    <a:pos x="wd2" y="hd2"/>
                  </a:cxn>
                  <a:cxn ang="16200000">
                    <a:pos x="wd2" y="hd2"/>
                  </a:cxn>
                </a:cxnLst>
                <a:rect l="0" t="0" r="r" b="b"/>
                <a:pathLst>
                  <a:path w="21600" h="21600" extrusionOk="0">
                    <a:moveTo>
                      <a:pt x="4048" y="505"/>
                    </a:moveTo>
                    <a:lnTo>
                      <a:pt x="21600" y="21600"/>
                    </a:lnTo>
                    <a:lnTo>
                      <a:pt x="14000" y="21600"/>
                    </a:lnTo>
                    <a:lnTo>
                      <a:pt x="0" y="0"/>
                    </a:lnTo>
                    <a:lnTo>
                      <a:pt x="4048" y="505"/>
                    </a:lnTo>
                    <a:close/>
                  </a:path>
                </a:pathLst>
              </a:custGeom>
              <a:solidFill>
                <a:srgbClr val="FF6633"/>
              </a:solidFill>
              <a:ln w="12700" cap="flat">
                <a:noFill/>
                <a:miter lim="400000"/>
              </a:ln>
              <a:effectLst/>
            </p:spPr>
            <p:txBody>
              <a:bodyPr wrap="square" lIns="45719" tIns="45719" rIns="45719" bIns="45719" numCol="1" anchor="ctr">
                <a:noAutofit/>
              </a:bodyPr>
              <a:lstStyle/>
              <a:p>
                <a:pPr defTabSz="1219170">
                  <a:buClr>
                    <a:srgbClr val="000000"/>
                  </a:buClr>
                  <a:defRPr>
                    <a:latin typeface="Calibri"/>
                    <a:ea typeface="Calibri"/>
                    <a:cs typeface="Calibri"/>
                    <a:sym typeface="Calibri"/>
                  </a:defRPr>
                </a:pPr>
                <a:endParaRPr sz="1400" kern="0">
                  <a:solidFill>
                    <a:srgbClr val="000000"/>
                  </a:solidFill>
                  <a:latin typeface="Calibri"/>
                  <a:cs typeface="Calibri"/>
                  <a:sym typeface="Calibri"/>
                </a:endParaRPr>
              </a:p>
            </p:txBody>
          </p:sp>
          <p:sp>
            <p:nvSpPr>
              <p:cNvPr id="1631" name="Freeform 1229"/>
              <p:cNvSpPr/>
              <p:nvPr/>
            </p:nvSpPr>
            <p:spPr>
              <a:xfrm>
                <a:off x="134580" y="0"/>
                <a:ext cx="583537" cy="392571"/>
              </a:xfrm>
              <a:custGeom>
                <a:avLst/>
                <a:gdLst/>
                <a:ahLst/>
                <a:cxnLst>
                  <a:cxn ang="0">
                    <a:pos x="wd2" y="hd2"/>
                  </a:cxn>
                  <a:cxn ang="5400000">
                    <a:pos x="wd2" y="hd2"/>
                  </a:cxn>
                  <a:cxn ang="10800000">
                    <a:pos x="wd2" y="hd2"/>
                  </a:cxn>
                  <a:cxn ang="16200000">
                    <a:pos x="wd2" y="hd2"/>
                  </a:cxn>
                </a:cxnLst>
                <a:rect l="0" t="0" r="r" b="b"/>
                <a:pathLst>
                  <a:path w="21600" h="21600" extrusionOk="0">
                    <a:moveTo>
                      <a:pt x="0" y="834"/>
                    </a:moveTo>
                    <a:lnTo>
                      <a:pt x="21600" y="21600"/>
                    </a:lnTo>
                    <a:lnTo>
                      <a:pt x="561" y="0"/>
                    </a:lnTo>
                    <a:lnTo>
                      <a:pt x="0" y="834"/>
                    </a:lnTo>
                    <a:close/>
                  </a:path>
                </a:pathLst>
              </a:custGeom>
              <a:solidFill>
                <a:srgbClr val="FF774A"/>
              </a:solidFill>
              <a:ln w="12700" cap="flat">
                <a:noFill/>
                <a:miter lim="400000"/>
              </a:ln>
              <a:effectLst/>
            </p:spPr>
            <p:txBody>
              <a:bodyPr wrap="square" lIns="45719" tIns="45719" rIns="45719" bIns="45719" numCol="1" anchor="ctr">
                <a:noAutofit/>
              </a:bodyPr>
              <a:lstStyle/>
              <a:p>
                <a:pPr defTabSz="1219170">
                  <a:buClr>
                    <a:srgbClr val="000000"/>
                  </a:buClr>
                  <a:defRPr>
                    <a:latin typeface="Calibri"/>
                    <a:ea typeface="Calibri"/>
                    <a:cs typeface="Calibri"/>
                    <a:sym typeface="Calibri"/>
                  </a:defRPr>
                </a:pPr>
                <a:endParaRPr sz="1400" kern="0">
                  <a:solidFill>
                    <a:srgbClr val="000000"/>
                  </a:solidFill>
                  <a:latin typeface="Calibri"/>
                  <a:cs typeface="Calibri"/>
                  <a:sym typeface="Calibri"/>
                </a:endParaRPr>
              </a:p>
            </p:txBody>
          </p:sp>
        </p:grpSp>
        <p:grpSp>
          <p:nvGrpSpPr>
            <p:cNvPr id="1635" name="Group"/>
            <p:cNvGrpSpPr/>
            <p:nvPr/>
          </p:nvGrpSpPr>
          <p:grpSpPr>
            <a:xfrm>
              <a:off x="4364573" y="3995869"/>
              <a:ext cx="435456" cy="365243"/>
              <a:chOff x="0" y="0"/>
              <a:chExt cx="580607" cy="486990"/>
            </a:xfrm>
          </p:grpSpPr>
          <p:sp>
            <p:nvSpPr>
              <p:cNvPr id="1633" name="Freeform 1230"/>
              <p:cNvSpPr/>
              <p:nvPr/>
            </p:nvSpPr>
            <p:spPr>
              <a:xfrm>
                <a:off x="13296" y="0"/>
                <a:ext cx="567312" cy="486991"/>
              </a:xfrm>
              <a:custGeom>
                <a:avLst/>
                <a:gdLst/>
                <a:ahLst/>
                <a:cxnLst>
                  <a:cxn ang="0">
                    <a:pos x="wd2" y="hd2"/>
                  </a:cxn>
                  <a:cxn ang="5400000">
                    <a:pos x="wd2" y="hd2"/>
                  </a:cxn>
                  <a:cxn ang="10800000">
                    <a:pos x="wd2" y="hd2"/>
                  </a:cxn>
                  <a:cxn ang="16200000">
                    <a:pos x="wd2" y="hd2"/>
                  </a:cxn>
                </a:cxnLst>
                <a:rect l="0" t="0" r="r" b="b"/>
                <a:pathLst>
                  <a:path w="21600" h="21600" extrusionOk="0">
                    <a:moveTo>
                      <a:pt x="18390" y="378"/>
                    </a:moveTo>
                    <a:lnTo>
                      <a:pt x="0" y="21175"/>
                    </a:lnTo>
                    <a:lnTo>
                      <a:pt x="6339" y="21600"/>
                    </a:lnTo>
                    <a:lnTo>
                      <a:pt x="21600" y="0"/>
                    </a:lnTo>
                    <a:lnTo>
                      <a:pt x="18390" y="378"/>
                    </a:lnTo>
                    <a:close/>
                  </a:path>
                </a:pathLst>
              </a:custGeom>
              <a:solidFill>
                <a:srgbClr val="59DEFF"/>
              </a:solidFill>
              <a:ln w="12700" cap="flat">
                <a:noFill/>
                <a:miter lim="400000"/>
              </a:ln>
              <a:effectLst/>
            </p:spPr>
            <p:txBody>
              <a:bodyPr wrap="square" lIns="45719" tIns="45719" rIns="45719" bIns="45719" numCol="1" anchor="ctr">
                <a:noAutofit/>
              </a:bodyPr>
              <a:lstStyle/>
              <a:p>
                <a:pPr defTabSz="1219170">
                  <a:buClr>
                    <a:srgbClr val="000000"/>
                  </a:buClr>
                  <a:defRPr>
                    <a:latin typeface="Calibri"/>
                    <a:ea typeface="Calibri"/>
                    <a:cs typeface="Calibri"/>
                    <a:sym typeface="Calibri"/>
                  </a:defRPr>
                </a:pPr>
                <a:endParaRPr sz="1400" kern="0">
                  <a:solidFill>
                    <a:srgbClr val="000000"/>
                  </a:solidFill>
                  <a:latin typeface="Calibri"/>
                  <a:cs typeface="Calibri"/>
                  <a:sym typeface="Calibri"/>
                </a:endParaRPr>
              </a:p>
            </p:txBody>
          </p:sp>
          <p:sp>
            <p:nvSpPr>
              <p:cNvPr id="1634" name="Freeform 1231"/>
              <p:cNvSpPr/>
              <p:nvPr/>
            </p:nvSpPr>
            <p:spPr>
              <a:xfrm>
                <a:off x="0" y="8511"/>
                <a:ext cx="496300" cy="468905"/>
              </a:xfrm>
              <a:custGeom>
                <a:avLst/>
                <a:gdLst/>
                <a:ahLst/>
                <a:cxnLst>
                  <a:cxn ang="0">
                    <a:pos x="wd2" y="hd2"/>
                  </a:cxn>
                  <a:cxn ang="5400000">
                    <a:pos x="wd2" y="hd2"/>
                  </a:cxn>
                  <a:cxn ang="10800000">
                    <a:pos x="wd2" y="hd2"/>
                  </a:cxn>
                  <a:cxn ang="16200000">
                    <a:pos x="wd2" y="hd2"/>
                  </a:cxn>
                </a:cxnLst>
                <a:rect l="0" t="0" r="r" b="b"/>
                <a:pathLst>
                  <a:path w="21600" h="21600" extrusionOk="0">
                    <a:moveTo>
                      <a:pt x="579" y="21600"/>
                    </a:moveTo>
                    <a:lnTo>
                      <a:pt x="0" y="21392"/>
                    </a:lnTo>
                    <a:lnTo>
                      <a:pt x="18926" y="0"/>
                    </a:lnTo>
                    <a:lnTo>
                      <a:pt x="21600" y="0"/>
                    </a:lnTo>
                    <a:lnTo>
                      <a:pt x="579" y="21600"/>
                    </a:lnTo>
                    <a:close/>
                  </a:path>
                </a:pathLst>
              </a:custGeom>
              <a:solidFill>
                <a:srgbClr val="53D2F2"/>
              </a:solidFill>
              <a:ln w="12700" cap="flat">
                <a:noFill/>
                <a:miter lim="400000"/>
              </a:ln>
              <a:effectLst/>
            </p:spPr>
            <p:txBody>
              <a:bodyPr wrap="square" lIns="45719" tIns="45719" rIns="45719" bIns="45719" numCol="1" anchor="ctr">
                <a:noAutofit/>
              </a:bodyPr>
              <a:lstStyle/>
              <a:p>
                <a:pPr defTabSz="1219170">
                  <a:buClr>
                    <a:srgbClr val="000000"/>
                  </a:buClr>
                  <a:defRPr>
                    <a:latin typeface="Calibri"/>
                    <a:ea typeface="Calibri"/>
                    <a:cs typeface="Calibri"/>
                    <a:sym typeface="Calibri"/>
                  </a:defRPr>
                </a:pPr>
                <a:endParaRPr sz="1400" kern="0">
                  <a:solidFill>
                    <a:srgbClr val="000000"/>
                  </a:solidFill>
                  <a:latin typeface="Calibri"/>
                  <a:cs typeface="Calibri"/>
                  <a:sym typeface="Calibri"/>
                </a:endParaRPr>
              </a:p>
            </p:txBody>
          </p:sp>
        </p:grpSp>
        <p:grpSp>
          <p:nvGrpSpPr>
            <p:cNvPr id="1638" name="Group"/>
            <p:cNvGrpSpPr/>
            <p:nvPr/>
          </p:nvGrpSpPr>
          <p:grpSpPr>
            <a:xfrm>
              <a:off x="4352803" y="4178591"/>
              <a:ext cx="833814" cy="458599"/>
              <a:chOff x="0" y="0"/>
              <a:chExt cx="1111751" cy="611463"/>
            </a:xfrm>
          </p:grpSpPr>
          <p:sp>
            <p:nvSpPr>
              <p:cNvPr id="1636" name="Freeform 1232"/>
              <p:cNvSpPr/>
              <p:nvPr/>
            </p:nvSpPr>
            <p:spPr>
              <a:xfrm>
                <a:off x="38830" y="3457"/>
                <a:ext cx="1072922" cy="608007"/>
              </a:xfrm>
              <a:custGeom>
                <a:avLst/>
                <a:gdLst/>
                <a:ahLst/>
                <a:cxnLst>
                  <a:cxn ang="0">
                    <a:pos x="wd2" y="hd2"/>
                  </a:cxn>
                  <a:cxn ang="5400000">
                    <a:pos x="wd2" y="hd2"/>
                  </a:cxn>
                  <a:cxn ang="10800000">
                    <a:pos x="wd2" y="hd2"/>
                  </a:cxn>
                  <a:cxn ang="16200000">
                    <a:pos x="wd2" y="hd2"/>
                  </a:cxn>
                </a:cxnLst>
                <a:rect l="0" t="0" r="r" b="b"/>
                <a:pathLst>
                  <a:path w="21600" h="21600" extrusionOk="0">
                    <a:moveTo>
                      <a:pt x="2656" y="444"/>
                    </a:moveTo>
                    <a:lnTo>
                      <a:pt x="0" y="0"/>
                    </a:lnTo>
                    <a:lnTo>
                      <a:pt x="15148" y="21600"/>
                    </a:lnTo>
                    <a:lnTo>
                      <a:pt x="21600" y="17622"/>
                    </a:lnTo>
                    <a:lnTo>
                      <a:pt x="2656" y="444"/>
                    </a:lnTo>
                    <a:close/>
                  </a:path>
                </a:pathLst>
              </a:custGeom>
              <a:solidFill>
                <a:srgbClr val="CCCC00"/>
              </a:solidFill>
              <a:ln w="12700" cap="flat">
                <a:noFill/>
                <a:miter lim="400000"/>
              </a:ln>
              <a:effectLst/>
            </p:spPr>
            <p:txBody>
              <a:bodyPr wrap="square" lIns="45719" tIns="45719" rIns="45719" bIns="45719" numCol="1" anchor="ctr">
                <a:noAutofit/>
              </a:bodyPr>
              <a:lstStyle/>
              <a:p>
                <a:pPr defTabSz="1219170">
                  <a:buClr>
                    <a:srgbClr val="000000"/>
                  </a:buClr>
                  <a:defRPr>
                    <a:latin typeface="Calibri"/>
                    <a:ea typeface="Calibri"/>
                    <a:cs typeface="Calibri"/>
                    <a:sym typeface="Calibri"/>
                  </a:defRPr>
                </a:pPr>
                <a:endParaRPr sz="1400" kern="0">
                  <a:solidFill>
                    <a:srgbClr val="000000"/>
                  </a:solidFill>
                  <a:latin typeface="Calibri"/>
                  <a:cs typeface="Calibri"/>
                  <a:sym typeface="Calibri"/>
                </a:endParaRPr>
              </a:p>
            </p:txBody>
          </p:sp>
          <p:sp>
            <p:nvSpPr>
              <p:cNvPr id="1637" name="Freeform 1233"/>
              <p:cNvSpPr/>
              <p:nvPr/>
            </p:nvSpPr>
            <p:spPr>
              <a:xfrm>
                <a:off x="0" y="0"/>
                <a:ext cx="791259" cy="61146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174" y="17504"/>
                    </a:lnTo>
                    <a:lnTo>
                      <a:pt x="0" y="0"/>
                    </a:lnTo>
                    <a:lnTo>
                      <a:pt x="1060" y="122"/>
                    </a:lnTo>
                    <a:lnTo>
                      <a:pt x="21600" y="21600"/>
                    </a:lnTo>
                    <a:close/>
                  </a:path>
                </a:pathLst>
              </a:custGeom>
              <a:solidFill>
                <a:srgbClr val="C2C200"/>
              </a:solidFill>
              <a:ln w="12700" cap="flat">
                <a:noFill/>
                <a:miter lim="400000"/>
              </a:ln>
              <a:effectLst/>
            </p:spPr>
            <p:txBody>
              <a:bodyPr wrap="square" lIns="45719" tIns="45719" rIns="45719" bIns="45719" numCol="1" anchor="ctr">
                <a:noAutofit/>
              </a:bodyPr>
              <a:lstStyle/>
              <a:p>
                <a:pPr defTabSz="1219170">
                  <a:buClr>
                    <a:srgbClr val="000000"/>
                  </a:buClr>
                  <a:defRPr>
                    <a:latin typeface="Calibri"/>
                    <a:ea typeface="Calibri"/>
                    <a:cs typeface="Calibri"/>
                    <a:sym typeface="Calibri"/>
                  </a:defRPr>
                </a:pPr>
                <a:endParaRPr sz="1400" kern="0">
                  <a:solidFill>
                    <a:srgbClr val="000000"/>
                  </a:solidFill>
                  <a:latin typeface="Calibri"/>
                  <a:cs typeface="Calibri"/>
                  <a:sym typeface="Calibri"/>
                </a:endParaRPr>
              </a:p>
            </p:txBody>
          </p:sp>
        </p:grpSp>
        <p:grpSp>
          <p:nvGrpSpPr>
            <p:cNvPr id="1642" name="Group"/>
            <p:cNvGrpSpPr/>
            <p:nvPr/>
          </p:nvGrpSpPr>
          <p:grpSpPr>
            <a:xfrm>
              <a:off x="3981177" y="4318225"/>
              <a:ext cx="954099" cy="336917"/>
              <a:chOff x="0" y="0"/>
              <a:chExt cx="1272131" cy="449221"/>
            </a:xfrm>
          </p:grpSpPr>
          <p:sp>
            <p:nvSpPr>
              <p:cNvPr id="1639" name="Freeform 1234"/>
              <p:cNvSpPr/>
              <p:nvPr/>
            </p:nvSpPr>
            <p:spPr>
              <a:xfrm>
                <a:off x="0" y="0"/>
                <a:ext cx="1272132" cy="448690"/>
              </a:xfrm>
              <a:custGeom>
                <a:avLst/>
                <a:gdLst/>
                <a:ahLst/>
                <a:cxnLst>
                  <a:cxn ang="0">
                    <a:pos x="wd2" y="hd2"/>
                  </a:cxn>
                  <a:cxn ang="5400000">
                    <a:pos x="wd2" y="hd2"/>
                  </a:cxn>
                  <a:cxn ang="10800000">
                    <a:pos x="wd2" y="hd2"/>
                  </a:cxn>
                  <a:cxn ang="16200000">
                    <a:pos x="wd2" y="hd2"/>
                  </a:cxn>
                </a:cxnLst>
                <a:rect l="0" t="0" r="r" b="b"/>
                <a:pathLst>
                  <a:path w="21600" h="21600" extrusionOk="0">
                    <a:moveTo>
                      <a:pt x="17310" y="26"/>
                    </a:moveTo>
                    <a:lnTo>
                      <a:pt x="0" y="17068"/>
                    </a:lnTo>
                    <a:cubicBezTo>
                      <a:pt x="0" y="17068"/>
                      <a:pt x="7126" y="21600"/>
                      <a:pt x="7199" y="21600"/>
                    </a:cubicBezTo>
                    <a:cubicBezTo>
                      <a:pt x="7271" y="21600"/>
                      <a:pt x="21600" y="0"/>
                      <a:pt x="21600" y="0"/>
                    </a:cubicBezTo>
                    <a:close/>
                  </a:path>
                </a:pathLst>
              </a:custGeom>
              <a:solidFill>
                <a:srgbClr val="FF6633"/>
              </a:solidFill>
              <a:ln w="12700" cap="flat">
                <a:noFill/>
                <a:miter lim="400000"/>
              </a:ln>
              <a:effectLst/>
            </p:spPr>
            <p:txBody>
              <a:bodyPr wrap="square" lIns="45719" tIns="45719" rIns="45719" bIns="45719" numCol="1" anchor="ctr">
                <a:noAutofit/>
              </a:bodyPr>
              <a:lstStyle/>
              <a:p>
                <a:pPr defTabSz="1219170">
                  <a:buClr>
                    <a:srgbClr val="000000"/>
                  </a:buClr>
                  <a:defRPr>
                    <a:latin typeface="Calibri"/>
                    <a:ea typeface="Calibri"/>
                    <a:cs typeface="Calibri"/>
                    <a:sym typeface="Calibri"/>
                  </a:defRPr>
                </a:pPr>
                <a:endParaRPr sz="1400" kern="0">
                  <a:solidFill>
                    <a:srgbClr val="000000"/>
                  </a:solidFill>
                  <a:latin typeface="Calibri"/>
                  <a:cs typeface="Calibri"/>
                  <a:sym typeface="Calibri"/>
                </a:endParaRPr>
              </a:p>
            </p:txBody>
          </p:sp>
          <p:sp>
            <p:nvSpPr>
              <p:cNvPr id="1640" name="Freeform 1235"/>
              <p:cNvSpPr/>
              <p:nvPr/>
            </p:nvSpPr>
            <p:spPr>
              <a:xfrm>
                <a:off x="0" y="531"/>
                <a:ext cx="1091805" cy="35453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lnTo>
                      <a:pt x="20169" y="0"/>
                    </a:lnTo>
                    <a:lnTo>
                      <a:pt x="0" y="21600"/>
                    </a:lnTo>
                    <a:close/>
                  </a:path>
                </a:pathLst>
              </a:custGeom>
              <a:solidFill>
                <a:srgbClr val="FF7B4F"/>
              </a:solidFill>
              <a:ln w="12700" cap="flat">
                <a:noFill/>
                <a:miter lim="400000"/>
              </a:ln>
              <a:effectLst/>
            </p:spPr>
            <p:txBody>
              <a:bodyPr wrap="square" lIns="45719" tIns="45719" rIns="45719" bIns="45719" numCol="1" anchor="ctr">
                <a:noAutofit/>
              </a:bodyPr>
              <a:lstStyle/>
              <a:p>
                <a:pPr defTabSz="1219170">
                  <a:buClr>
                    <a:srgbClr val="000000"/>
                  </a:buClr>
                  <a:defRPr>
                    <a:latin typeface="Calibri"/>
                    <a:ea typeface="Calibri"/>
                    <a:cs typeface="Calibri"/>
                    <a:sym typeface="Calibri"/>
                  </a:defRPr>
                </a:pPr>
                <a:endParaRPr sz="1400" kern="0">
                  <a:solidFill>
                    <a:srgbClr val="000000"/>
                  </a:solidFill>
                  <a:latin typeface="Calibri"/>
                  <a:cs typeface="Calibri"/>
                  <a:sym typeface="Calibri"/>
                </a:endParaRPr>
              </a:p>
            </p:txBody>
          </p:sp>
          <p:sp>
            <p:nvSpPr>
              <p:cNvPr id="1641" name="Freeform 1236"/>
              <p:cNvSpPr/>
              <p:nvPr/>
            </p:nvSpPr>
            <p:spPr>
              <a:xfrm>
                <a:off x="423955" y="531"/>
                <a:ext cx="848176" cy="4486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7356" y="17592"/>
                    </a:lnTo>
                    <a:lnTo>
                      <a:pt x="21288" y="1728"/>
                    </a:lnTo>
                    <a:lnTo>
                      <a:pt x="21600" y="0"/>
                    </a:lnTo>
                    <a:lnTo>
                      <a:pt x="0" y="21600"/>
                    </a:lnTo>
                    <a:close/>
                  </a:path>
                </a:pathLst>
              </a:custGeom>
              <a:solidFill>
                <a:srgbClr val="C75028"/>
              </a:solidFill>
              <a:ln w="12700" cap="flat">
                <a:noFill/>
                <a:miter lim="400000"/>
              </a:ln>
              <a:effectLst/>
            </p:spPr>
            <p:txBody>
              <a:bodyPr wrap="square" lIns="45719" tIns="45719" rIns="45719" bIns="45719" numCol="1" anchor="ctr">
                <a:noAutofit/>
              </a:bodyPr>
              <a:lstStyle/>
              <a:p>
                <a:pPr defTabSz="1219170">
                  <a:buClr>
                    <a:srgbClr val="000000"/>
                  </a:buClr>
                  <a:defRPr>
                    <a:latin typeface="Calibri"/>
                    <a:ea typeface="Calibri"/>
                    <a:cs typeface="Calibri"/>
                    <a:sym typeface="Calibri"/>
                  </a:defRPr>
                </a:pPr>
                <a:endParaRPr sz="1400" kern="0">
                  <a:solidFill>
                    <a:srgbClr val="000000"/>
                  </a:solidFill>
                  <a:latin typeface="Calibri"/>
                  <a:cs typeface="Calibri"/>
                  <a:sym typeface="Calibri"/>
                </a:endParaRPr>
              </a:p>
            </p:txBody>
          </p:sp>
        </p:grpSp>
        <p:grpSp>
          <p:nvGrpSpPr>
            <p:cNvPr id="1645" name="Group"/>
            <p:cNvGrpSpPr/>
            <p:nvPr/>
          </p:nvGrpSpPr>
          <p:grpSpPr>
            <a:xfrm>
              <a:off x="4364572" y="4350539"/>
              <a:ext cx="544970" cy="349086"/>
              <a:chOff x="0" y="0"/>
              <a:chExt cx="726624" cy="465446"/>
            </a:xfrm>
          </p:grpSpPr>
          <p:sp>
            <p:nvSpPr>
              <p:cNvPr id="1643" name="Freeform 1237"/>
              <p:cNvSpPr/>
              <p:nvPr/>
            </p:nvSpPr>
            <p:spPr>
              <a:xfrm>
                <a:off x="13296" y="4521"/>
                <a:ext cx="713329" cy="460926"/>
              </a:xfrm>
              <a:custGeom>
                <a:avLst/>
                <a:gdLst/>
                <a:ahLst/>
                <a:cxnLst>
                  <a:cxn ang="0">
                    <a:pos x="wd2" y="hd2"/>
                  </a:cxn>
                  <a:cxn ang="5400000">
                    <a:pos x="wd2" y="hd2"/>
                  </a:cxn>
                  <a:cxn ang="10800000">
                    <a:pos x="wd2" y="hd2"/>
                  </a:cxn>
                  <a:cxn ang="16200000">
                    <a:pos x="wd2" y="hd2"/>
                  </a:cxn>
                </a:cxnLst>
                <a:rect l="0" t="0" r="r" b="b"/>
                <a:pathLst>
                  <a:path w="21600" h="21600" extrusionOk="0">
                    <a:moveTo>
                      <a:pt x="5042" y="449"/>
                    </a:moveTo>
                    <a:lnTo>
                      <a:pt x="21600" y="21600"/>
                    </a:lnTo>
                    <a:lnTo>
                      <a:pt x="5042" y="21600"/>
                    </a:lnTo>
                    <a:lnTo>
                      <a:pt x="0" y="0"/>
                    </a:lnTo>
                    <a:lnTo>
                      <a:pt x="5042" y="449"/>
                    </a:lnTo>
                    <a:close/>
                  </a:path>
                </a:pathLst>
              </a:custGeom>
              <a:solidFill>
                <a:srgbClr val="59DEFF"/>
              </a:solidFill>
              <a:ln w="12700" cap="flat">
                <a:noFill/>
                <a:miter lim="400000"/>
              </a:ln>
              <a:effectLst/>
            </p:spPr>
            <p:txBody>
              <a:bodyPr wrap="square" lIns="45719" tIns="45719" rIns="45719" bIns="45719" numCol="1" anchor="ctr">
                <a:noAutofit/>
              </a:bodyPr>
              <a:lstStyle/>
              <a:p>
                <a:pPr defTabSz="1219170">
                  <a:buClr>
                    <a:srgbClr val="000000"/>
                  </a:buClr>
                  <a:defRPr>
                    <a:latin typeface="Calibri"/>
                    <a:ea typeface="Calibri"/>
                    <a:cs typeface="Calibri"/>
                    <a:sym typeface="Calibri"/>
                  </a:defRPr>
                </a:pPr>
                <a:endParaRPr sz="1400" kern="0">
                  <a:solidFill>
                    <a:srgbClr val="000000"/>
                  </a:solidFill>
                  <a:latin typeface="Calibri"/>
                  <a:cs typeface="Calibri"/>
                  <a:sym typeface="Calibri"/>
                </a:endParaRPr>
              </a:p>
            </p:txBody>
          </p:sp>
          <p:sp>
            <p:nvSpPr>
              <p:cNvPr id="1644" name="Freeform 1238"/>
              <p:cNvSpPr/>
              <p:nvPr/>
            </p:nvSpPr>
            <p:spPr>
              <a:xfrm>
                <a:off x="0" y="0"/>
                <a:ext cx="179795" cy="4654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0481" y="17737"/>
                    </a:lnTo>
                    <a:lnTo>
                      <a:pt x="0" y="0"/>
                    </a:lnTo>
                    <a:lnTo>
                      <a:pt x="1598" y="210"/>
                    </a:lnTo>
                    <a:lnTo>
                      <a:pt x="21600" y="21600"/>
                    </a:lnTo>
                    <a:close/>
                  </a:path>
                </a:pathLst>
              </a:custGeom>
              <a:solidFill>
                <a:srgbClr val="45ADC7"/>
              </a:solidFill>
              <a:ln w="12700" cap="flat">
                <a:noFill/>
                <a:miter lim="400000"/>
              </a:ln>
              <a:effectLst/>
            </p:spPr>
            <p:txBody>
              <a:bodyPr wrap="square" lIns="45719" tIns="45719" rIns="45719" bIns="45719" numCol="1" anchor="ctr">
                <a:noAutofit/>
              </a:bodyPr>
              <a:lstStyle/>
              <a:p>
                <a:pPr defTabSz="1219170">
                  <a:buClr>
                    <a:srgbClr val="000000"/>
                  </a:buClr>
                  <a:defRPr>
                    <a:latin typeface="Calibri"/>
                    <a:ea typeface="Calibri"/>
                    <a:cs typeface="Calibri"/>
                    <a:sym typeface="Calibri"/>
                  </a:defRPr>
                </a:pPr>
                <a:endParaRPr sz="1400" kern="0">
                  <a:solidFill>
                    <a:srgbClr val="000000"/>
                  </a:solidFill>
                  <a:latin typeface="Calibri"/>
                  <a:cs typeface="Calibri"/>
                  <a:sym typeface="Calibri"/>
                </a:endParaRPr>
              </a:p>
            </p:txBody>
          </p:sp>
        </p:grpSp>
        <p:grpSp>
          <p:nvGrpSpPr>
            <p:cNvPr id="1648" name="Group"/>
            <p:cNvGrpSpPr/>
            <p:nvPr/>
          </p:nvGrpSpPr>
          <p:grpSpPr>
            <a:xfrm>
              <a:off x="4246282" y="2943828"/>
              <a:ext cx="655682" cy="615388"/>
              <a:chOff x="0" y="0"/>
              <a:chExt cx="874240" cy="820516"/>
            </a:xfrm>
          </p:grpSpPr>
          <p:sp>
            <p:nvSpPr>
              <p:cNvPr id="1646" name="Freeform 1223"/>
              <p:cNvSpPr/>
              <p:nvPr/>
            </p:nvSpPr>
            <p:spPr>
              <a:xfrm>
                <a:off x="0" y="0"/>
                <a:ext cx="866794" cy="820517"/>
              </a:xfrm>
              <a:custGeom>
                <a:avLst/>
                <a:gdLst/>
                <a:ahLst/>
                <a:cxnLst>
                  <a:cxn ang="0">
                    <a:pos x="wd2" y="hd2"/>
                  </a:cxn>
                  <a:cxn ang="5400000">
                    <a:pos x="wd2" y="hd2"/>
                  </a:cxn>
                  <a:cxn ang="10800000">
                    <a:pos x="wd2" y="hd2"/>
                  </a:cxn>
                  <a:cxn ang="16200000">
                    <a:pos x="wd2" y="hd2"/>
                  </a:cxn>
                </a:cxnLst>
                <a:rect l="0" t="0" r="r" b="b"/>
                <a:pathLst>
                  <a:path w="21600" h="21600" extrusionOk="0">
                    <a:moveTo>
                      <a:pt x="13574" y="0"/>
                    </a:moveTo>
                    <a:lnTo>
                      <a:pt x="0" y="21600"/>
                    </a:lnTo>
                    <a:lnTo>
                      <a:pt x="3539" y="20718"/>
                    </a:lnTo>
                    <a:lnTo>
                      <a:pt x="21600" y="1932"/>
                    </a:lnTo>
                    <a:lnTo>
                      <a:pt x="13574" y="0"/>
                    </a:lnTo>
                    <a:close/>
                  </a:path>
                </a:pathLst>
              </a:custGeom>
              <a:solidFill>
                <a:srgbClr val="ABAB00"/>
              </a:solidFill>
              <a:ln w="12700" cap="flat">
                <a:noFill/>
                <a:miter lim="400000"/>
              </a:ln>
              <a:effectLst/>
            </p:spPr>
            <p:txBody>
              <a:bodyPr wrap="square" lIns="45719" tIns="45719" rIns="45719" bIns="45719" numCol="1" anchor="ctr">
                <a:noAutofit/>
              </a:bodyPr>
              <a:lstStyle/>
              <a:p>
                <a:pPr defTabSz="1219170">
                  <a:buClr>
                    <a:srgbClr val="000000"/>
                  </a:buClr>
                  <a:defRPr>
                    <a:latin typeface="Calibri"/>
                    <a:ea typeface="Calibri"/>
                    <a:cs typeface="Calibri"/>
                    <a:sym typeface="Calibri"/>
                  </a:defRPr>
                </a:pPr>
                <a:endParaRPr sz="1400" kern="0">
                  <a:solidFill>
                    <a:srgbClr val="000000"/>
                  </a:solidFill>
                  <a:latin typeface="Calibri"/>
                  <a:cs typeface="Calibri"/>
                  <a:sym typeface="Calibri"/>
                </a:endParaRPr>
              </a:p>
            </p:txBody>
          </p:sp>
          <p:sp>
            <p:nvSpPr>
              <p:cNvPr id="1647" name="Freeform 1239"/>
              <p:cNvSpPr/>
              <p:nvPr/>
            </p:nvSpPr>
            <p:spPr>
              <a:xfrm>
                <a:off x="142027" y="73407"/>
                <a:ext cx="732214" cy="713596"/>
              </a:xfrm>
              <a:custGeom>
                <a:avLst/>
                <a:gdLst/>
                <a:ahLst/>
                <a:cxnLst>
                  <a:cxn ang="0">
                    <a:pos x="wd2" y="hd2"/>
                  </a:cxn>
                  <a:cxn ang="5400000">
                    <a:pos x="wd2" y="hd2"/>
                  </a:cxn>
                  <a:cxn ang="10800000">
                    <a:pos x="wd2" y="hd2"/>
                  </a:cxn>
                  <a:cxn ang="16200000">
                    <a:pos x="wd2" y="hd2"/>
                  </a:cxn>
                </a:cxnLst>
                <a:rect l="0" t="0" r="r" b="b"/>
                <a:pathLst>
                  <a:path w="21600" h="21600" extrusionOk="0">
                    <a:moveTo>
                      <a:pt x="21380" y="0"/>
                    </a:moveTo>
                    <a:lnTo>
                      <a:pt x="0" y="21600"/>
                    </a:lnTo>
                    <a:lnTo>
                      <a:pt x="1028" y="21600"/>
                    </a:lnTo>
                    <a:lnTo>
                      <a:pt x="21600" y="322"/>
                    </a:lnTo>
                    <a:lnTo>
                      <a:pt x="21380" y="0"/>
                    </a:lnTo>
                    <a:close/>
                  </a:path>
                </a:pathLst>
              </a:custGeom>
              <a:solidFill>
                <a:srgbClr val="B3B300"/>
              </a:solidFill>
              <a:ln w="12700" cap="flat">
                <a:noFill/>
                <a:miter lim="400000"/>
              </a:ln>
              <a:effectLst/>
            </p:spPr>
            <p:txBody>
              <a:bodyPr wrap="square" lIns="45719" tIns="45719" rIns="45719" bIns="45719" numCol="1" anchor="ctr">
                <a:noAutofit/>
              </a:bodyPr>
              <a:lstStyle/>
              <a:p>
                <a:pPr defTabSz="1219170">
                  <a:buClr>
                    <a:srgbClr val="000000"/>
                  </a:buClr>
                  <a:defRPr>
                    <a:latin typeface="Calibri"/>
                    <a:ea typeface="Calibri"/>
                    <a:cs typeface="Calibri"/>
                    <a:sym typeface="Calibri"/>
                  </a:defRPr>
                </a:pPr>
                <a:endParaRPr sz="1400" kern="0">
                  <a:solidFill>
                    <a:srgbClr val="000000"/>
                  </a:solidFill>
                  <a:latin typeface="Calibri"/>
                  <a:cs typeface="Calibri"/>
                  <a:sym typeface="Calibri"/>
                </a:endParaRPr>
              </a:p>
            </p:txBody>
          </p:sp>
        </p:grpSp>
        <p:sp>
          <p:nvSpPr>
            <p:cNvPr id="1649" name="Freeform 1240"/>
            <p:cNvSpPr/>
            <p:nvPr/>
          </p:nvSpPr>
          <p:spPr>
            <a:xfrm>
              <a:off x="3103080" y="-3842"/>
              <a:ext cx="746045" cy="2608362"/>
            </a:xfrm>
            <a:prstGeom prst="rect">
              <a:avLst/>
            </a:prstGeom>
            <a:solidFill>
              <a:srgbClr val="FF6633"/>
            </a:solidFill>
            <a:ln w="12700">
              <a:miter lim="400000"/>
            </a:ln>
          </p:spPr>
          <p:txBody>
            <a:bodyPr lIns="45719" rIns="45719" anchor="ctr"/>
            <a:lstStyle/>
            <a:p>
              <a:pPr defTabSz="1219170">
                <a:buClr>
                  <a:srgbClr val="000000"/>
                </a:buClr>
                <a:defRPr>
                  <a:latin typeface="Calibri"/>
                  <a:ea typeface="Calibri"/>
                  <a:cs typeface="Calibri"/>
                  <a:sym typeface="Calibri"/>
                </a:defRPr>
              </a:pPr>
              <a:endParaRPr sz="1400" kern="0" dirty="0">
                <a:solidFill>
                  <a:srgbClr val="000000"/>
                </a:solidFill>
                <a:latin typeface="Calibri"/>
                <a:cs typeface="Calibri"/>
                <a:sym typeface="Calibri"/>
              </a:endParaRPr>
            </a:p>
          </p:txBody>
        </p:sp>
        <p:sp>
          <p:nvSpPr>
            <p:cNvPr id="1650" name="Freeform 1241"/>
            <p:cNvSpPr/>
            <p:nvPr/>
          </p:nvSpPr>
          <p:spPr>
            <a:xfrm>
              <a:off x="3849322" y="-3842"/>
              <a:ext cx="746045" cy="2608362"/>
            </a:xfrm>
            <a:prstGeom prst="rect">
              <a:avLst/>
            </a:prstGeom>
            <a:solidFill>
              <a:srgbClr val="FF9900"/>
            </a:solidFill>
            <a:ln w="12700">
              <a:miter lim="400000"/>
            </a:ln>
          </p:spPr>
          <p:txBody>
            <a:bodyPr lIns="45719" rIns="45719" anchor="ctr"/>
            <a:lstStyle/>
            <a:p>
              <a:pPr defTabSz="1219170">
                <a:buClr>
                  <a:srgbClr val="000000"/>
                </a:buClr>
                <a:defRPr>
                  <a:latin typeface="Calibri"/>
                  <a:ea typeface="Calibri"/>
                  <a:cs typeface="Calibri"/>
                  <a:sym typeface="Calibri"/>
                </a:defRPr>
              </a:pPr>
              <a:endParaRPr sz="1400" kern="0">
                <a:solidFill>
                  <a:srgbClr val="000000"/>
                </a:solidFill>
                <a:latin typeface="Calibri"/>
                <a:cs typeface="Calibri"/>
                <a:sym typeface="Calibri"/>
              </a:endParaRPr>
            </a:p>
          </p:txBody>
        </p:sp>
        <p:sp>
          <p:nvSpPr>
            <p:cNvPr id="1651" name="Freeform 1242"/>
            <p:cNvSpPr/>
            <p:nvPr/>
          </p:nvSpPr>
          <p:spPr>
            <a:xfrm>
              <a:off x="4595367" y="-3842"/>
              <a:ext cx="749635" cy="2608362"/>
            </a:xfrm>
            <a:prstGeom prst="rect">
              <a:avLst/>
            </a:prstGeom>
            <a:solidFill>
              <a:srgbClr val="CCCC00"/>
            </a:solidFill>
            <a:ln w="12700">
              <a:miter lim="400000"/>
            </a:ln>
          </p:spPr>
          <p:txBody>
            <a:bodyPr lIns="45719" rIns="45719" anchor="ctr"/>
            <a:lstStyle/>
            <a:p>
              <a:pPr defTabSz="1219170">
                <a:buClr>
                  <a:srgbClr val="000000"/>
                </a:buClr>
                <a:defRPr>
                  <a:latin typeface="Calibri"/>
                  <a:ea typeface="Calibri"/>
                  <a:cs typeface="Calibri"/>
                  <a:sym typeface="Calibri"/>
                </a:defRPr>
              </a:pPr>
              <a:endParaRPr sz="1400" kern="0" dirty="0">
                <a:solidFill>
                  <a:srgbClr val="000000"/>
                </a:solidFill>
                <a:latin typeface="Calibri"/>
                <a:cs typeface="Calibri"/>
                <a:sym typeface="Calibri"/>
              </a:endParaRPr>
            </a:p>
          </p:txBody>
        </p:sp>
        <p:sp>
          <p:nvSpPr>
            <p:cNvPr id="1652" name="Freeform 1243"/>
            <p:cNvSpPr/>
            <p:nvPr/>
          </p:nvSpPr>
          <p:spPr>
            <a:xfrm>
              <a:off x="5345001" y="-3842"/>
              <a:ext cx="746044" cy="2608362"/>
            </a:xfrm>
            <a:prstGeom prst="rect">
              <a:avLst/>
            </a:prstGeom>
            <a:solidFill>
              <a:srgbClr val="45ADC7"/>
            </a:solidFill>
            <a:ln w="12700">
              <a:miter lim="400000"/>
            </a:ln>
          </p:spPr>
          <p:txBody>
            <a:bodyPr lIns="45719" rIns="45719" anchor="ctr"/>
            <a:lstStyle/>
            <a:p>
              <a:pPr defTabSz="1219170">
                <a:buClr>
                  <a:srgbClr val="000000"/>
                </a:buClr>
                <a:defRPr>
                  <a:latin typeface="Calibri"/>
                  <a:ea typeface="Calibri"/>
                  <a:cs typeface="Calibri"/>
                  <a:sym typeface="Calibri"/>
                </a:defRPr>
              </a:pPr>
              <a:endParaRPr sz="1400" kern="0">
                <a:solidFill>
                  <a:srgbClr val="000000"/>
                </a:solidFill>
                <a:latin typeface="Calibri"/>
                <a:cs typeface="Calibri"/>
                <a:sym typeface="Calibri"/>
              </a:endParaRPr>
            </a:p>
          </p:txBody>
        </p:sp>
        <p:sp>
          <p:nvSpPr>
            <p:cNvPr id="1653" name="Freeform 1244"/>
            <p:cNvSpPr/>
            <p:nvPr/>
          </p:nvSpPr>
          <p:spPr>
            <a:xfrm>
              <a:off x="4974970" y="2604517"/>
              <a:ext cx="1116275" cy="521036"/>
            </a:xfrm>
            <a:custGeom>
              <a:avLst/>
              <a:gdLst/>
              <a:ahLst/>
              <a:cxnLst>
                <a:cxn ang="0">
                  <a:pos x="wd2" y="hd2"/>
                </a:cxn>
                <a:cxn ang="5400000">
                  <a:pos x="wd2" y="hd2"/>
                </a:cxn>
                <a:cxn ang="10800000">
                  <a:pos x="wd2" y="hd2"/>
                </a:cxn>
                <a:cxn ang="16200000">
                  <a:pos x="wd2" y="hd2"/>
                </a:cxn>
              </a:cxnLst>
              <a:rect l="0" t="0" r="r" b="b"/>
              <a:pathLst>
                <a:path w="21600" h="21600" extrusionOk="0">
                  <a:moveTo>
                    <a:pt x="0" y="17755"/>
                  </a:moveTo>
                  <a:lnTo>
                    <a:pt x="7160" y="0"/>
                  </a:lnTo>
                  <a:lnTo>
                    <a:pt x="21600" y="0"/>
                  </a:lnTo>
                  <a:lnTo>
                    <a:pt x="3428" y="21600"/>
                  </a:lnTo>
                  <a:lnTo>
                    <a:pt x="0" y="17755"/>
                  </a:lnTo>
                  <a:close/>
                </a:path>
              </a:pathLst>
            </a:custGeom>
            <a:solidFill>
              <a:srgbClr val="5492A9"/>
            </a:solidFill>
            <a:ln w="12700">
              <a:miter lim="400000"/>
            </a:ln>
          </p:spPr>
          <p:txBody>
            <a:bodyPr lIns="45719" rIns="45719" anchor="ctr"/>
            <a:lstStyle/>
            <a:p>
              <a:pPr defTabSz="1219170">
                <a:buClr>
                  <a:srgbClr val="000000"/>
                </a:buClr>
                <a:defRPr>
                  <a:latin typeface="Calibri"/>
                  <a:ea typeface="Calibri"/>
                  <a:cs typeface="Calibri"/>
                  <a:sym typeface="Calibri"/>
                </a:defRPr>
              </a:pPr>
              <a:endParaRPr sz="1400" kern="0">
                <a:solidFill>
                  <a:srgbClr val="000000"/>
                </a:solidFill>
                <a:latin typeface="Calibri"/>
                <a:cs typeface="Calibri"/>
                <a:sym typeface="Calibri"/>
              </a:endParaRPr>
            </a:p>
          </p:txBody>
        </p:sp>
        <p:sp>
          <p:nvSpPr>
            <p:cNvPr id="1654" name="Freeform 1245"/>
            <p:cNvSpPr/>
            <p:nvPr/>
          </p:nvSpPr>
          <p:spPr>
            <a:xfrm>
              <a:off x="4962006" y="2604517"/>
              <a:ext cx="382996" cy="42827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9699" y="0"/>
                  </a:lnTo>
                  <a:lnTo>
                    <a:pt x="21600" y="0"/>
                  </a:lnTo>
                  <a:lnTo>
                    <a:pt x="731" y="21600"/>
                  </a:lnTo>
                  <a:lnTo>
                    <a:pt x="0" y="21600"/>
                  </a:lnTo>
                  <a:close/>
                </a:path>
              </a:pathLst>
            </a:custGeom>
            <a:solidFill>
              <a:srgbClr val="47B5D1"/>
            </a:solidFill>
            <a:ln w="12700">
              <a:miter lim="400000"/>
            </a:ln>
          </p:spPr>
          <p:txBody>
            <a:bodyPr lIns="45719" rIns="45719" anchor="ctr"/>
            <a:lstStyle/>
            <a:p>
              <a:pPr defTabSz="1219170">
                <a:buClr>
                  <a:srgbClr val="000000"/>
                </a:buClr>
                <a:defRPr>
                  <a:latin typeface="Calibri"/>
                  <a:ea typeface="Calibri"/>
                  <a:cs typeface="Calibri"/>
                  <a:sym typeface="Calibri"/>
                </a:defRPr>
              </a:pPr>
              <a:endParaRPr sz="1400" kern="0">
                <a:solidFill>
                  <a:srgbClr val="000000"/>
                </a:solidFill>
                <a:latin typeface="Calibri"/>
                <a:cs typeface="Calibri"/>
                <a:sym typeface="Calibri"/>
              </a:endParaRPr>
            </a:p>
          </p:txBody>
        </p:sp>
        <p:sp>
          <p:nvSpPr>
            <p:cNvPr id="1655" name="Freeform 1246"/>
            <p:cNvSpPr/>
            <p:nvPr/>
          </p:nvSpPr>
          <p:spPr>
            <a:xfrm>
              <a:off x="4595367" y="2604517"/>
              <a:ext cx="749635" cy="394367"/>
            </a:xfrm>
            <a:custGeom>
              <a:avLst/>
              <a:gdLst/>
              <a:ahLst/>
              <a:cxnLst>
                <a:cxn ang="0">
                  <a:pos x="wd2" y="hd2"/>
                </a:cxn>
                <a:cxn ang="5400000">
                  <a:pos x="wd2" y="hd2"/>
                </a:cxn>
                <a:cxn ang="10800000">
                  <a:pos x="wd2" y="hd2"/>
                </a:cxn>
                <a:cxn ang="16200000">
                  <a:pos x="wd2" y="hd2"/>
                </a:cxn>
              </a:cxnLst>
              <a:rect l="0" t="0" r="r" b="b"/>
              <a:pathLst>
                <a:path w="21600" h="21600" extrusionOk="0">
                  <a:moveTo>
                    <a:pt x="8673" y="21600"/>
                  </a:moveTo>
                  <a:lnTo>
                    <a:pt x="21600" y="0"/>
                  </a:lnTo>
                  <a:lnTo>
                    <a:pt x="0" y="0"/>
                  </a:lnTo>
                  <a:lnTo>
                    <a:pt x="1713" y="18585"/>
                  </a:lnTo>
                  <a:lnTo>
                    <a:pt x="8673" y="21600"/>
                  </a:lnTo>
                  <a:close/>
                </a:path>
              </a:pathLst>
            </a:custGeom>
            <a:solidFill>
              <a:srgbClr val="ABAB00"/>
            </a:solidFill>
            <a:ln w="12700">
              <a:miter lim="400000"/>
            </a:ln>
          </p:spPr>
          <p:txBody>
            <a:bodyPr lIns="45719" rIns="45719" anchor="ctr"/>
            <a:lstStyle/>
            <a:p>
              <a:pPr defTabSz="1219170">
                <a:buClr>
                  <a:srgbClr val="000000"/>
                </a:buClr>
                <a:defRPr>
                  <a:latin typeface="Calibri"/>
                  <a:ea typeface="Calibri"/>
                  <a:cs typeface="Calibri"/>
                  <a:sym typeface="Calibri"/>
                </a:defRPr>
              </a:pPr>
              <a:endParaRPr sz="1400" kern="0">
                <a:solidFill>
                  <a:srgbClr val="000000"/>
                </a:solidFill>
                <a:latin typeface="Calibri"/>
                <a:cs typeface="Calibri"/>
                <a:sym typeface="Calibri"/>
              </a:endParaRPr>
            </a:p>
          </p:txBody>
        </p:sp>
        <p:sp>
          <p:nvSpPr>
            <p:cNvPr id="1656" name="Freeform 1247"/>
            <p:cNvSpPr/>
            <p:nvPr/>
          </p:nvSpPr>
          <p:spPr>
            <a:xfrm>
              <a:off x="3849322" y="2604517"/>
              <a:ext cx="746045" cy="388382"/>
            </a:xfrm>
            <a:custGeom>
              <a:avLst/>
              <a:gdLst/>
              <a:ahLst/>
              <a:cxnLst>
                <a:cxn ang="0">
                  <a:pos x="wd2" y="hd2"/>
                </a:cxn>
                <a:cxn ang="5400000">
                  <a:pos x="wd2" y="hd2"/>
                </a:cxn>
                <a:cxn ang="10800000">
                  <a:pos x="wd2" y="hd2"/>
                </a:cxn>
                <a:cxn ang="16200000">
                  <a:pos x="wd2" y="hd2"/>
                </a:cxn>
              </a:cxnLst>
              <a:rect l="0" t="0" r="r" b="b"/>
              <a:pathLst>
                <a:path w="21600" h="21600" extrusionOk="0">
                  <a:moveTo>
                    <a:pt x="19480" y="18871"/>
                  </a:moveTo>
                  <a:lnTo>
                    <a:pt x="21600" y="0"/>
                  </a:lnTo>
                  <a:lnTo>
                    <a:pt x="0" y="0"/>
                  </a:lnTo>
                  <a:lnTo>
                    <a:pt x="11603" y="21600"/>
                  </a:lnTo>
                  <a:lnTo>
                    <a:pt x="19480" y="18871"/>
                  </a:lnTo>
                  <a:close/>
                </a:path>
              </a:pathLst>
            </a:custGeom>
            <a:solidFill>
              <a:srgbClr val="C97900"/>
            </a:solidFill>
            <a:ln w="12700">
              <a:miter lim="400000"/>
            </a:ln>
          </p:spPr>
          <p:txBody>
            <a:bodyPr lIns="45719" rIns="45719" anchor="ctr"/>
            <a:lstStyle/>
            <a:p>
              <a:pPr defTabSz="1219170">
                <a:buClr>
                  <a:srgbClr val="000000"/>
                </a:buClr>
                <a:defRPr>
                  <a:latin typeface="Calibri"/>
                  <a:ea typeface="Calibri"/>
                  <a:cs typeface="Calibri"/>
                  <a:sym typeface="Calibri"/>
                </a:defRPr>
              </a:pPr>
              <a:endParaRPr sz="1400" kern="0">
                <a:solidFill>
                  <a:srgbClr val="000000"/>
                </a:solidFill>
                <a:latin typeface="Calibri"/>
                <a:cs typeface="Calibri"/>
                <a:sym typeface="Calibri"/>
              </a:endParaRPr>
            </a:p>
          </p:txBody>
        </p:sp>
        <p:sp>
          <p:nvSpPr>
            <p:cNvPr id="1657" name="Freeform 1248"/>
            <p:cNvSpPr/>
            <p:nvPr/>
          </p:nvSpPr>
          <p:spPr>
            <a:xfrm>
              <a:off x="3794467" y="2604517"/>
              <a:ext cx="455606" cy="39835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601" y="0"/>
                  </a:lnTo>
                  <a:lnTo>
                    <a:pt x="21600" y="21059"/>
                  </a:lnTo>
                  <a:lnTo>
                    <a:pt x="21241" y="21600"/>
                  </a:lnTo>
                  <a:lnTo>
                    <a:pt x="0" y="0"/>
                  </a:lnTo>
                  <a:close/>
                </a:path>
              </a:pathLst>
            </a:custGeom>
            <a:solidFill>
              <a:srgbClr val="8C5400"/>
            </a:solidFill>
            <a:ln w="12700">
              <a:miter lim="400000"/>
            </a:ln>
          </p:spPr>
          <p:txBody>
            <a:bodyPr lIns="45719" rIns="45719" anchor="ctr"/>
            <a:lstStyle/>
            <a:p>
              <a:pPr defTabSz="1219170">
                <a:buClr>
                  <a:srgbClr val="000000"/>
                </a:buClr>
                <a:defRPr>
                  <a:latin typeface="Calibri"/>
                  <a:ea typeface="Calibri"/>
                  <a:cs typeface="Calibri"/>
                  <a:sym typeface="Calibri"/>
                </a:defRPr>
              </a:pPr>
              <a:endParaRPr sz="1400" kern="0">
                <a:solidFill>
                  <a:srgbClr val="000000"/>
                </a:solidFill>
                <a:latin typeface="Calibri"/>
                <a:cs typeface="Calibri"/>
                <a:sym typeface="Calibri"/>
              </a:endParaRPr>
            </a:p>
          </p:txBody>
        </p:sp>
        <p:sp>
          <p:nvSpPr>
            <p:cNvPr id="1658" name="Freeform 1249"/>
            <p:cNvSpPr/>
            <p:nvPr/>
          </p:nvSpPr>
          <p:spPr>
            <a:xfrm>
              <a:off x="3103081" y="2604517"/>
              <a:ext cx="1069796" cy="491512"/>
            </a:xfrm>
            <a:custGeom>
              <a:avLst/>
              <a:gdLst/>
              <a:ahLst/>
              <a:cxnLst>
                <a:cxn ang="0">
                  <a:pos x="wd2" y="hd2"/>
                </a:cxn>
                <a:cxn ang="5400000">
                  <a:pos x="wd2" y="hd2"/>
                </a:cxn>
                <a:cxn ang="10800000">
                  <a:pos x="wd2" y="hd2"/>
                </a:cxn>
                <a:cxn ang="16200000">
                  <a:pos x="wd2" y="hd2"/>
                </a:cxn>
              </a:cxnLst>
              <a:rect l="0" t="0" r="r" b="b"/>
              <a:pathLst>
                <a:path w="21600" h="21600" extrusionOk="0">
                  <a:moveTo>
                    <a:pt x="21600" y="18471"/>
                  </a:moveTo>
                  <a:lnTo>
                    <a:pt x="15067" y="0"/>
                  </a:lnTo>
                  <a:lnTo>
                    <a:pt x="0" y="0"/>
                  </a:lnTo>
                  <a:lnTo>
                    <a:pt x="17738" y="21600"/>
                  </a:lnTo>
                  <a:lnTo>
                    <a:pt x="21600" y="18471"/>
                  </a:lnTo>
                  <a:close/>
                </a:path>
              </a:pathLst>
            </a:custGeom>
            <a:solidFill>
              <a:srgbClr val="A64321"/>
            </a:solidFill>
            <a:ln w="12700">
              <a:miter lim="400000"/>
            </a:ln>
          </p:spPr>
          <p:txBody>
            <a:bodyPr lIns="45719" rIns="45719" anchor="ctr"/>
            <a:lstStyle/>
            <a:p>
              <a:pPr defTabSz="1219170">
                <a:buClr>
                  <a:srgbClr val="000000"/>
                </a:buClr>
                <a:defRPr>
                  <a:latin typeface="Calibri"/>
                  <a:ea typeface="Calibri"/>
                  <a:cs typeface="Calibri"/>
                  <a:sym typeface="Calibri"/>
                </a:defRPr>
              </a:pPr>
              <a:endParaRPr sz="1400" kern="0">
                <a:solidFill>
                  <a:srgbClr val="000000"/>
                </a:solidFill>
                <a:latin typeface="Calibri"/>
                <a:cs typeface="Calibri"/>
                <a:sym typeface="Calibri"/>
              </a:endParaRPr>
            </a:p>
          </p:txBody>
        </p:sp>
        <p:sp>
          <p:nvSpPr>
            <p:cNvPr id="1659" name="Freeform 1250"/>
            <p:cNvSpPr/>
            <p:nvPr/>
          </p:nvSpPr>
          <p:spPr>
            <a:xfrm>
              <a:off x="3103080" y="2604517"/>
              <a:ext cx="878496" cy="509665"/>
            </a:xfrm>
            <a:custGeom>
              <a:avLst/>
              <a:gdLst/>
              <a:ahLst/>
              <a:cxnLst>
                <a:cxn ang="0">
                  <a:pos x="wd2" y="hd2"/>
                </a:cxn>
                <a:cxn ang="5400000">
                  <a:pos x="wd2" y="hd2"/>
                </a:cxn>
                <a:cxn ang="10800000">
                  <a:pos x="wd2" y="hd2"/>
                </a:cxn>
                <a:cxn ang="16200000">
                  <a:pos x="wd2" y="hd2"/>
                </a:cxn>
              </a:cxnLst>
              <a:rect l="0" t="0" r="r" b="b"/>
              <a:pathLst>
                <a:path w="21600" h="21600" extrusionOk="0">
                  <a:moveTo>
                    <a:pt x="21370" y="21600"/>
                  </a:moveTo>
                  <a:lnTo>
                    <a:pt x="0" y="0"/>
                  </a:lnTo>
                  <a:lnTo>
                    <a:pt x="21600" y="20831"/>
                  </a:lnTo>
                  <a:lnTo>
                    <a:pt x="21370" y="21600"/>
                  </a:lnTo>
                  <a:close/>
                </a:path>
              </a:pathLst>
            </a:custGeom>
            <a:solidFill>
              <a:srgbClr val="9E3511"/>
            </a:solidFill>
            <a:ln w="12700">
              <a:miter lim="400000"/>
            </a:ln>
          </p:spPr>
          <p:txBody>
            <a:bodyPr lIns="45719" rIns="45719" anchor="ctr"/>
            <a:lstStyle/>
            <a:p>
              <a:pPr defTabSz="1219170">
                <a:buClr>
                  <a:srgbClr val="000000"/>
                </a:buClr>
                <a:defRPr>
                  <a:latin typeface="Calibri"/>
                  <a:ea typeface="Calibri"/>
                  <a:cs typeface="Calibri"/>
                  <a:sym typeface="Calibri"/>
                </a:defRPr>
              </a:pPr>
              <a:endParaRPr sz="1400" kern="0">
                <a:solidFill>
                  <a:srgbClr val="000000"/>
                </a:solidFill>
                <a:latin typeface="Calibri"/>
                <a:cs typeface="Calibri"/>
                <a:sym typeface="Calibri"/>
              </a:endParaRPr>
            </a:p>
          </p:txBody>
        </p:sp>
        <p:sp>
          <p:nvSpPr>
            <p:cNvPr id="1660" name="Freeform 1251"/>
            <p:cNvSpPr/>
            <p:nvPr/>
          </p:nvSpPr>
          <p:spPr>
            <a:xfrm>
              <a:off x="4896377" y="2604517"/>
              <a:ext cx="448625" cy="402347"/>
            </a:xfrm>
            <a:custGeom>
              <a:avLst/>
              <a:gdLst/>
              <a:ahLst/>
              <a:cxnLst>
                <a:cxn ang="0">
                  <a:pos x="wd2" y="hd2"/>
                </a:cxn>
                <a:cxn ang="5400000">
                  <a:pos x="wd2" y="hd2"/>
                </a:cxn>
                <a:cxn ang="10800000">
                  <a:pos x="wd2" y="hd2"/>
                </a:cxn>
                <a:cxn ang="16200000">
                  <a:pos x="wd2" y="hd2"/>
                </a:cxn>
              </a:cxnLst>
              <a:rect l="0" t="0" r="r" b="b"/>
              <a:pathLst>
                <a:path w="21600" h="21600" extrusionOk="0">
                  <a:moveTo>
                    <a:pt x="0" y="21172"/>
                  </a:moveTo>
                  <a:lnTo>
                    <a:pt x="21600" y="0"/>
                  </a:lnTo>
                  <a:lnTo>
                    <a:pt x="269" y="21600"/>
                  </a:lnTo>
                  <a:lnTo>
                    <a:pt x="0" y="21172"/>
                  </a:lnTo>
                  <a:close/>
                </a:path>
              </a:pathLst>
            </a:custGeom>
            <a:solidFill>
              <a:srgbClr val="A6A600"/>
            </a:solidFill>
            <a:ln w="12700">
              <a:miter lim="400000"/>
            </a:ln>
          </p:spPr>
          <p:txBody>
            <a:bodyPr lIns="45719" rIns="45719" anchor="ctr"/>
            <a:lstStyle/>
            <a:p>
              <a:pPr defTabSz="1219170">
                <a:buClr>
                  <a:srgbClr val="000000"/>
                </a:buClr>
                <a:defRPr>
                  <a:latin typeface="Calibri"/>
                  <a:ea typeface="Calibri"/>
                  <a:cs typeface="Calibri"/>
                  <a:sym typeface="Calibri"/>
                </a:defRPr>
              </a:pPr>
              <a:endParaRPr sz="1400" kern="0">
                <a:solidFill>
                  <a:srgbClr val="000000"/>
                </a:solidFill>
                <a:latin typeface="Calibri"/>
                <a:cs typeface="Calibri"/>
                <a:sym typeface="Calibri"/>
              </a:endParaRPr>
            </a:p>
          </p:txBody>
        </p:sp>
        <p:sp>
          <p:nvSpPr>
            <p:cNvPr id="1661" name="Freeform 1252"/>
            <p:cNvSpPr/>
            <p:nvPr/>
          </p:nvSpPr>
          <p:spPr>
            <a:xfrm>
              <a:off x="4595367" y="2604517"/>
              <a:ext cx="59445" cy="3582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3247"/>
                  </a:lnTo>
                  <a:lnTo>
                    <a:pt x="17033" y="21600"/>
                  </a:lnTo>
                  <a:lnTo>
                    <a:pt x="21600" y="20457"/>
                  </a:lnTo>
                  <a:lnTo>
                    <a:pt x="0" y="0"/>
                  </a:lnTo>
                  <a:close/>
                </a:path>
              </a:pathLst>
            </a:custGeom>
            <a:solidFill>
              <a:srgbClr val="8A8A00"/>
            </a:solidFill>
            <a:ln w="12700">
              <a:miter lim="400000"/>
            </a:ln>
          </p:spPr>
          <p:txBody>
            <a:bodyPr lIns="45719" rIns="45719" anchor="ctr"/>
            <a:lstStyle/>
            <a:p>
              <a:pPr defTabSz="1219170">
                <a:buClr>
                  <a:srgbClr val="000000"/>
                </a:buClr>
                <a:defRPr>
                  <a:latin typeface="Calibri"/>
                  <a:ea typeface="Calibri"/>
                  <a:cs typeface="Calibri"/>
                  <a:sym typeface="Calibri"/>
                </a:defRPr>
              </a:pPr>
              <a:endParaRPr sz="1400" kern="0">
                <a:solidFill>
                  <a:srgbClr val="000000"/>
                </a:solidFill>
                <a:latin typeface="Calibri"/>
                <a:cs typeface="Calibri"/>
                <a:sym typeface="Calibri"/>
              </a:endParaRPr>
            </a:p>
          </p:txBody>
        </p:sp>
        <p:sp>
          <p:nvSpPr>
            <p:cNvPr id="1662" name="Freeform 1253"/>
            <p:cNvSpPr/>
            <p:nvPr/>
          </p:nvSpPr>
          <p:spPr>
            <a:xfrm>
              <a:off x="4522158" y="2604517"/>
              <a:ext cx="73210" cy="364047"/>
            </a:xfrm>
            <a:custGeom>
              <a:avLst/>
              <a:gdLst/>
              <a:ahLst/>
              <a:cxnLst>
                <a:cxn ang="0">
                  <a:pos x="wd2" y="hd2"/>
                </a:cxn>
                <a:cxn ang="5400000">
                  <a:pos x="wd2" y="hd2"/>
                </a:cxn>
                <a:cxn ang="10800000">
                  <a:pos x="wd2" y="hd2"/>
                </a:cxn>
                <a:cxn ang="16200000">
                  <a:pos x="wd2" y="hd2"/>
                </a:cxn>
              </a:cxnLst>
              <a:rect l="0" t="0" r="r" b="b"/>
              <a:pathLst>
                <a:path w="21600" h="21600" extrusionOk="0">
                  <a:moveTo>
                    <a:pt x="4179" y="21600"/>
                  </a:moveTo>
                  <a:lnTo>
                    <a:pt x="21600" y="3196"/>
                  </a:lnTo>
                  <a:lnTo>
                    <a:pt x="21600" y="0"/>
                  </a:lnTo>
                  <a:lnTo>
                    <a:pt x="0" y="20132"/>
                  </a:lnTo>
                  <a:lnTo>
                    <a:pt x="4179" y="21600"/>
                  </a:lnTo>
                  <a:close/>
                </a:path>
              </a:pathLst>
            </a:custGeom>
            <a:solidFill>
              <a:srgbClr val="AC6700"/>
            </a:solidFill>
            <a:ln w="12700">
              <a:miter lim="400000"/>
            </a:ln>
          </p:spPr>
          <p:txBody>
            <a:bodyPr lIns="45719" rIns="45719" anchor="ctr"/>
            <a:lstStyle/>
            <a:p>
              <a:pPr defTabSz="1219170">
                <a:buClr>
                  <a:srgbClr val="000000"/>
                </a:buClr>
                <a:defRPr>
                  <a:latin typeface="Calibri"/>
                  <a:ea typeface="Calibri"/>
                  <a:cs typeface="Calibri"/>
                  <a:sym typeface="Calibri"/>
                </a:defRPr>
              </a:pPr>
              <a:endParaRPr sz="1400" kern="0">
                <a:solidFill>
                  <a:srgbClr val="000000"/>
                </a:solidFill>
                <a:latin typeface="Calibri"/>
                <a:cs typeface="Calibri"/>
                <a:sym typeface="Calibri"/>
              </a:endParaRPr>
            </a:p>
          </p:txBody>
        </p:sp>
        <p:sp>
          <p:nvSpPr>
            <p:cNvPr id="1663" name="Freeform 1263"/>
            <p:cNvSpPr/>
            <p:nvPr/>
          </p:nvSpPr>
          <p:spPr>
            <a:xfrm>
              <a:off x="4524352" y="4016216"/>
              <a:ext cx="85576" cy="65231"/>
            </a:xfrm>
            <a:custGeom>
              <a:avLst/>
              <a:gdLst/>
              <a:ahLst/>
              <a:cxnLst>
                <a:cxn ang="0">
                  <a:pos x="wd2" y="hd2"/>
                </a:cxn>
                <a:cxn ang="5400000">
                  <a:pos x="wd2" y="hd2"/>
                </a:cxn>
                <a:cxn ang="10800000">
                  <a:pos x="wd2" y="hd2"/>
                </a:cxn>
                <a:cxn ang="16200000">
                  <a:pos x="wd2" y="hd2"/>
                </a:cxn>
              </a:cxnLst>
              <a:rect l="0" t="0" r="r" b="b"/>
              <a:pathLst>
                <a:path w="21600" h="21600" extrusionOk="0">
                  <a:moveTo>
                    <a:pt x="0" y="6077"/>
                  </a:moveTo>
                  <a:lnTo>
                    <a:pt x="5539" y="0"/>
                  </a:lnTo>
                  <a:lnTo>
                    <a:pt x="21600" y="15853"/>
                  </a:lnTo>
                  <a:lnTo>
                    <a:pt x="17119" y="21600"/>
                  </a:lnTo>
                  <a:lnTo>
                    <a:pt x="0" y="6077"/>
                  </a:lnTo>
                  <a:close/>
                </a:path>
              </a:pathLst>
            </a:custGeom>
            <a:solidFill>
              <a:srgbClr val="FFFFFF">
                <a:alpha val="40991"/>
              </a:srgbClr>
            </a:solidFill>
            <a:ln w="12700">
              <a:miter lim="400000"/>
            </a:ln>
          </p:spPr>
          <p:txBody>
            <a:bodyPr lIns="45719" rIns="45719" anchor="ctr"/>
            <a:lstStyle/>
            <a:p>
              <a:pPr defTabSz="1219170">
                <a:buClr>
                  <a:srgbClr val="000000"/>
                </a:buClr>
              </a:pPr>
              <a:endParaRPr sz="1400" kern="0">
                <a:solidFill>
                  <a:srgbClr val="000000"/>
                </a:solidFill>
                <a:latin typeface="Arial"/>
                <a:cs typeface="Arial"/>
                <a:sym typeface="Arial"/>
              </a:endParaRPr>
            </a:p>
          </p:txBody>
        </p:sp>
        <p:sp>
          <p:nvSpPr>
            <p:cNvPr id="1664" name="Freeform 1289"/>
            <p:cNvSpPr/>
            <p:nvPr/>
          </p:nvSpPr>
          <p:spPr>
            <a:xfrm>
              <a:off x="3846462" y="-3842"/>
              <a:ext cx="26669" cy="2608362"/>
            </a:xfrm>
            <a:prstGeom prst="rect">
              <a:avLst/>
            </a:prstGeom>
            <a:solidFill>
              <a:srgbClr val="FEB342"/>
            </a:solidFill>
            <a:ln w="12700">
              <a:miter lim="400000"/>
            </a:ln>
          </p:spPr>
          <p:txBody>
            <a:bodyPr lIns="45719" rIns="45719" anchor="ctr"/>
            <a:lstStyle/>
            <a:p>
              <a:pPr defTabSz="1219170">
                <a:buClr>
                  <a:srgbClr val="000000"/>
                </a:buClr>
                <a:defRPr>
                  <a:latin typeface="Calibri"/>
                  <a:ea typeface="Calibri"/>
                  <a:cs typeface="Calibri"/>
                  <a:sym typeface="Calibri"/>
                </a:defRPr>
              </a:pPr>
              <a:endParaRPr sz="1400" kern="0">
                <a:solidFill>
                  <a:srgbClr val="000000"/>
                </a:solidFill>
                <a:latin typeface="Calibri"/>
                <a:cs typeface="Calibri"/>
                <a:sym typeface="Calibri"/>
              </a:endParaRPr>
            </a:p>
          </p:txBody>
        </p:sp>
        <p:sp>
          <p:nvSpPr>
            <p:cNvPr id="1665" name="Freeform 1290"/>
            <p:cNvSpPr/>
            <p:nvPr/>
          </p:nvSpPr>
          <p:spPr>
            <a:xfrm>
              <a:off x="4571560" y="-3842"/>
              <a:ext cx="26669" cy="2608362"/>
            </a:xfrm>
            <a:prstGeom prst="rect">
              <a:avLst/>
            </a:prstGeom>
            <a:solidFill>
              <a:srgbClr val="C47600"/>
            </a:solidFill>
            <a:ln w="12700">
              <a:miter lim="400000"/>
            </a:ln>
          </p:spPr>
          <p:txBody>
            <a:bodyPr lIns="45719" rIns="45719" anchor="ctr"/>
            <a:lstStyle/>
            <a:p>
              <a:pPr defTabSz="1219170">
                <a:buClr>
                  <a:srgbClr val="000000"/>
                </a:buClr>
                <a:defRPr>
                  <a:latin typeface="Calibri"/>
                  <a:ea typeface="Calibri"/>
                  <a:cs typeface="Calibri"/>
                  <a:sym typeface="Calibri"/>
                </a:defRPr>
              </a:pPr>
              <a:endParaRPr sz="1400" kern="0">
                <a:solidFill>
                  <a:srgbClr val="000000"/>
                </a:solidFill>
                <a:latin typeface="Calibri"/>
                <a:cs typeface="Calibri"/>
                <a:sym typeface="Calibri"/>
              </a:endParaRPr>
            </a:p>
          </p:txBody>
        </p:sp>
        <p:sp>
          <p:nvSpPr>
            <p:cNvPr id="1666" name="Freeform 1291"/>
            <p:cNvSpPr/>
            <p:nvPr/>
          </p:nvSpPr>
          <p:spPr>
            <a:xfrm>
              <a:off x="6067237" y="-3842"/>
              <a:ext cx="26669" cy="2608362"/>
            </a:xfrm>
            <a:prstGeom prst="rect">
              <a:avLst/>
            </a:prstGeom>
            <a:solidFill>
              <a:srgbClr val="71C0DE"/>
            </a:solidFill>
            <a:ln w="12700">
              <a:miter lim="400000"/>
            </a:ln>
          </p:spPr>
          <p:txBody>
            <a:bodyPr lIns="45719" rIns="45719" anchor="ctr"/>
            <a:lstStyle/>
            <a:p>
              <a:pPr defTabSz="1219170">
                <a:buClr>
                  <a:srgbClr val="000000"/>
                </a:buClr>
                <a:defRPr>
                  <a:latin typeface="Calibri"/>
                  <a:ea typeface="Calibri"/>
                  <a:cs typeface="Calibri"/>
                  <a:sym typeface="Calibri"/>
                </a:defRPr>
              </a:pPr>
              <a:endParaRPr sz="1400" kern="0">
                <a:solidFill>
                  <a:srgbClr val="000000"/>
                </a:solidFill>
                <a:latin typeface="Calibri"/>
                <a:cs typeface="Calibri"/>
                <a:sym typeface="Calibri"/>
              </a:endParaRPr>
            </a:p>
          </p:txBody>
        </p:sp>
        <p:sp>
          <p:nvSpPr>
            <p:cNvPr id="1667" name="Freeform 1292"/>
            <p:cNvSpPr/>
            <p:nvPr/>
          </p:nvSpPr>
          <p:spPr>
            <a:xfrm>
              <a:off x="5321194" y="-3842"/>
              <a:ext cx="26669" cy="2608362"/>
            </a:xfrm>
            <a:prstGeom prst="rect">
              <a:avLst/>
            </a:prstGeom>
            <a:solidFill>
              <a:srgbClr val="B5B500"/>
            </a:solidFill>
            <a:ln w="12700">
              <a:miter lim="400000"/>
            </a:ln>
          </p:spPr>
          <p:txBody>
            <a:bodyPr lIns="45719" rIns="45719" anchor="ctr"/>
            <a:lstStyle/>
            <a:p>
              <a:pPr defTabSz="1219170">
                <a:buClr>
                  <a:srgbClr val="000000"/>
                </a:buClr>
                <a:defRPr>
                  <a:latin typeface="Calibri"/>
                  <a:ea typeface="Calibri"/>
                  <a:cs typeface="Calibri"/>
                  <a:sym typeface="Calibri"/>
                </a:defRPr>
              </a:pPr>
              <a:endParaRPr sz="1400" kern="0">
                <a:solidFill>
                  <a:srgbClr val="000000"/>
                </a:solidFill>
                <a:latin typeface="Calibri"/>
                <a:cs typeface="Calibri"/>
                <a:sym typeface="Calibri"/>
              </a:endParaRPr>
            </a:p>
          </p:txBody>
        </p:sp>
        <p:sp>
          <p:nvSpPr>
            <p:cNvPr id="1668" name="Freeform 1293"/>
            <p:cNvSpPr/>
            <p:nvPr/>
          </p:nvSpPr>
          <p:spPr>
            <a:xfrm>
              <a:off x="3100817" y="-3842"/>
              <a:ext cx="26669" cy="2608362"/>
            </a:xfrm>
            <a:prstGeom prst="rect">
              <a:avLst/>
            </a:prstGeom>
            <a:solidFill>
              <a:srgbClr val="FF8E69"/>
            </a:solidFill>
            <a:ln w="12700">
              <a:miter lim="400000"/>
            </a:ln>
          </p:spPr>
          <p:txBody>
            <a:bodyPr lIns="45719" rIns="45719" anchor="ctr"/>
            <a:lstStyle/>
            <a:p>
              <a:pPr defTabSz="1219170">
                <a:buClr>
                  <a:srgbClr val="000000"/>
                </a:buClr>
                <a:defRPr>
                  <a:latin typeface="Calibri"/>
                  <a:ea typeface="Calibri"/>
                  <a:cs typeface="Calibri"/>
                  <a:sym typeface="Calibri"/>
                </a:defRPr>
              </a:pPr>
              <a:endParaRPr sz="1400" kern="0">
                <a:solidFill>
                  <a:srgbClr val="000000"/>
                </a:solidFill>
                <a:latin typeface="Calibri"/>
                <a:cs typeface="Calibri"/>
                <a:sym typeface="Calibri"/>
              </a:endParaRPr>
            </a:p>
          </p:txBody>
        </p:sp>
        <p:grpSp>
          <p:nvGrpSpPr>
            <p:cNvPr id="1672" name="Group"/>
            <p:cNvGrpSpPr/>
            <p:nvPr/>
          </p:nvGrpSpPr>
          <p:grpSpPr>
            <a:xfrm rot="16200000">
              <a:off x="3019798" y="148945"/>
              <a:ext cx="2411214" cy="2161443"/>
              <a:chOff x="-1220045" y="-145600"/>
              <a:chExt cx="3214946" cy="2881913"/>
            </a:xfrm>
          </p:grpSpPr>
          <p:sp>
            <p:nvSpPr>
              <p:cNvPr id="1670" name="Google Shape;47;p1"/>
              <p:cNvSpPr txBox="1"/>
              <p:nvPr/>
            </p:nvSpPr>
            <p:spPr>
              <a:xfrm>
                <a:off x="-1220045" y="2100450"/>
                <a:ext cx="3214946" cy="6358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t">
                <a:spAutoFit/>
              </a:bodyPr>
              <a:lstStyle>
                <a:lvl1pPr algn="ctr">
                  <a:defRPr sz="2000">
                    <a:solidFill>
                      <a:srgbClr val="FFFFFF"/>
                    </a:solidFill>
                    <a:latin typeface="Avenir Next Regular"/>
                    <a:ea typeface="Avenir Next Regular"/>
                    <a:cs typeface="Avenir Next Regular"/>
                    <a:sym typeface="Avenir Next Regular"/>
                  </a:defRPr>
                </a:lvl1pPr>
              </a:lstStyle>
              <a:p>
                <a:pPr defTabSz="1219170">
                  <a:buClr>
                    <a:srgbClr val="000000"/>
                  </a:buClr>
                </a:pPr>
                <a:r>
                  <a:rPr lang="en-US" sz="2400" kern="0" dirty="0">
                    <a:solidFill>
                      <a:srgbClr val="000000"/>
                    </a:solidFill>
                  </a:rPr>
                  <a:t>At high density public places such as train coaches, shopping malls, general stores, etc.</a:t>
                </a:r>
                <a:endParaRPr sz="2400" kern="0" dirty="0">
                  <a:solidFill>
                    <a:srgbClr val="000000"/>
                  </a:solidFill>
                </a:endParaRPr>
              </a:p>
            </p:txBody>
          </p:sp>
          <p:sp>
            <p:nvSpPr>
              <p:cNvPr id="1671" name="Google Shape;48;p1"/>
              <p:cNvSpPr txBox="1"/>
              <p:nvPr/>
            </p:nvSpPr>
            <p:spPr>
              <a:xfrm>
                <a:off x="-438995" y="-145600"/>
                <a:ext cx="1951977" cy="35324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t">
                <a:spAutoFit/>
              </a:bodyPr>
              <a:lstStyle>
                <a:lvl1pPr algn="ctr">
                  <a:defRPr sz="1100">
                    <a:solidFill>
                      <a:srgbClr val="FFFFFF"/>
                    </a:solidFill>
                    <a:latin typeface="Avenir Next Regular"/>
                    <a:ea typeface="Avenir Next Regular"/>
                    <a:cs typeface="Avenir Next Regular"/>
                    <a:sym typeface="Avenir Next Regular"/>
                  </a:defRPr>
                </a:lvl1pPr>
              </a:lstStyle>
              <a:p>
                <a:pPr defTabSz="1219170">
                  <a:buClr>
                    <a:srgbClr val="000000"/>
                  </a:buClr>
                </a:pPr>
                <a:r>
                  <a:rPr lang="en-US" sz="2400" b="1" kern="0" dirty="0">
                    <a:solidFill>
                      <a:srgbClr val="000000"/>
                    </a:solidFill>
                  </a:rPr>
                  <a:t>WHO HAS THE PROBLEM?</a:t>
                </a:r>
                <a:r>
                  <a:rPr sz="2400" b="1" kern="0" dirty="0">
                    <a:solidFill>
                      <a:srgbClr val="000000"/>
                    </a:solidFill>
                  </a:rPr>
                  <a:t>     </a:t>
                </a:r>
              </a:p>
            </p:txBody>
          </p:sp>
        </p:grpSp>
        <p:grpSp>
          <p:nvGrpSpPr>
            <p:cNvPr id="1675" name="Group"/>
            <p:cNvGrpSpPr/>
            <p:nvPr/>
          </p:nvGrpSpPr>
          <p:grpSpPr>
            <a:xfrm rot="16200000">
              <a:off x="3075136" y="857001"/>
              <a:ext cx="2338338" cy="722236"/>
              <a:chOff x="-1156061" y="-151305"/>
              <a:chExt cx="3117780" cy="962978"/>
            </a:xfrm>
          </p:grpSpPr>
          <p:sp>
            <p:nvSpPr>
              <p:cNvPr id="1673" name="Google Shape;47;p1"/>
              <p:cNvSpPr txBox="1"/>
              <p:nvPr/>
            </p:nvSpPr>
            <p:spPr>
              <a:xfrm>
                <a:off x="-1156061" y="175810"/>
                <a:ext cx="3117780" cy="6358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t">
                <a:spAutoFit/>
              </a:bodyPr>
              <a:lstStyle>
                <a:lvl1pPr algn="ctr">
                  <a:defRPr sz="2000">
                    <a:solidFill>
                      <a:srgbClr val="FFFFFF"/>
                    </a:solidFill>
                    <a:latin typeface="Avenir Next Regular"/>
                    <a:ea typeface="Avenir Next Regular"/>
                    <a:cs typeface="Avenir Next Regular"/>
                    <a:sym typeface="Avenir Next Regular"/>
                  </a:defRPr>
                </a:lvl1pPr>
              </a:lstStyle>
              <a:p>
                <a:pPr defTabSz="1219170">
                  <a:buClr>
                    <a:srgbClr val="000000"/>
                  </a:buClr>
                </a:pPr>
                <a:r>
                  <a:rPr lang="en-US" sz="2400" kern="0">
                    <a:solidFill>
                      <a:srgbClr val="000000"/>
                    </a:solidFill>
                  </a:rPr>
                  <a:t>The </a:t>
                </a:r>
                <a:r>
                  <a:rPr lang="en-US" sz="2400" kern="0" dirty="0">
                    <a:solidFill>
                      <a:srgbClr val="000000"/>
                    </a:solidFill>
                  </a:rPr>
                  <a:t>spread of virus we need to sanitize regularly touched surfaces.</a:t>
                </a:r>
                <a:r>
                  <a:rPr sz="2400" kern="0" dirty="0">
                    <a:solidFill>
                      <a:srgbClr val="000000"/>
                    </a:solidFill>
                  </a:rPr>
                  <a:t>     </a:t>
                </a:r>
              </a:p>
            </p:txBody>
          </p:sp>
          <p:sp>
            <p:nvSpPr>
              <p:cNvPr id="1674" name="Google Shape;48;p1"/>
              <p:cNvSpPr txBox="1"/>
              <p:nvPr/>
            </p:nvSpPr>
            <p:spPr>
              <a:xfrm>
                <a:off x="-1081836" y="-151305"/>
                <a:ext cx="2988610" cy="35324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t">
                <a:spAutoFit/>
              </a:bodyPr>
              <a:lstStyle>
                <a:lvl1pPr algn="ctr">
                  <a:defRPr sz="1100">
                    <a:solidFill>
                      <a:srgbClr val="FFFFFF"/>
                    </a:solidFill>
                    <a:latin typeface="Avenir Next Regular"/>
                    <a:ea typeface="Avenir Next Regular"/>
                    <a:cs typeface="Avenir Next Regular"/>
                    <a:sym typeface="Avenir Next Regular"/>
                  </a:defRPr>
                </a:lvl1pPr>
              </a:lstStyle>
              <a:p>
                <a:pPr defTabSz="1219170">
                  <a:buClr>
                    <a:srgbClr val="000000"/>
                  </a:buClr>
                </a:pPr>
                <a:r>
                  <a:rPr lang="en-US" sz="2400" b="1" kern="0" dirty="0">
                    <a:solidFill>
                      <a:srgbClr val="000000"/>
                    </a:solidFill>
                  </a:rPr>
                  <a:t>WHAT IS THE PROBLEM?</a:t>
                </a:r>
                <a:r>
                  <a:rPr sz="2400" b="1" kern="0" dirty="0">
                    <a:solidFill>
                      <a:srgbClr val="000000"/>
                    </a:solidFill>
                  </a:rPr>
                  <a:t>     </a:t>
                </a:r>
              </a:p>
            </p:txBody>
          </p:sp>
        </p:grpSp>
        <p:grpSp>
          <p:nvGrpSpPr>
            <p:cNvPr id="1678" name="Group"/>
            <p:cNvGrpSpPr/>
            <p:nvPr/>
          </p:nvGrpSpPr>
          <p:grpSpPr>
            <a:xfrm rot="16200000">
              <a:off x="2945627" y="496795"/>
              <a:ext cx="2386324" cy="1490635"/>
              <a:chOff x="-1220042" y="-1803193"/>
              <a:chExt cx="3181761" cy="1987507"/>
            </a:xfrm>
          </p:grpSpPr>
          <p:sp>
            <p:nvSpPr>
              <p:cNvPr id="1676" name="Google Shape;47;p1"/>
              <p:cNvSpPr txBox="1"/>
              <p:nvPr/>
            </p:nvSpPr>
            <p:spPr>
              <a:xfrm>
                <a:off x="-1220042" y="-1803193"/>
                <a:ext cx="3127415" cy="35324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t">
                <a:spAutoFit/>
              </a:bodyPr>
              <a:lstStyle>
                <a:lvl1pPr algn="ctr">
                  <a:defRPr sz="2000">
                    <a:solidFill>
                      <a:srgbClr val="FFFFFF"/>
                    </a:solidFill>
                    <a:latin typeface="Avenir Next Regular"/>
                    <a:ea typeface="Avenir Next Regular"/>
                    <a:cs typeface="Avenir Next Regular"/>
                    <a:sym typeface="Avenir Next Regular"/>
                  </a:defRPr>
                </a:lvl1pPr>
              </a:lstStyle>
              <a:p>
                <a:pPr defTabSz="1219170">
                  <a:buClr>
                    <a:srgbClr val="000000"/>
                  </a:buClr>
                </a:pPr>
                <a:r>
                  <a:rPr lang="en-US" sz="2400" kern="0" dirty="0">
                    <a:solidFill>
                      <a:srgbClr val="000000"/>
                    </a:solidFill>
                  </a:rPr>
                  <a:t>Humans</a:t>
                </a:r>
                <a:r>
                  <a:rPr sz="2400" kern="0" dirty="0">
                    <a:solidFill>
                      <a:srgbClr val="000000"/>
                    </a:solidFill>
                  </a:rPr>
                  <a:t>    </a:t>
                </a:r>
              </a:p>
            </p:txBody>
          </p:sp>
          <p:sp>
            <p:nvSpPr>
              <p:cNvPr id="1677" name="Google Shape;48;p1"/>
              <p:cNvSpPr txBox="1"/>
              <p:nvPr/>
            </p:nvSpPr>
            <p:spPr>
              <a:xfrm>
                <a:off x="-1156061" y="-168929"/>
                <a:ext cx="3117780" cy="35324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t">
                <a:spAutoFit/>
              </a:bodyPr>
              <a:lstStyle>
                <a:lvl1pPr algn="ctr">
                  <a:defRPr sz="1100">
                    <a:solidFill>
                      <a:srgbClr val="FFFFFF"/>
                    </a:solidFill>
                    <a:latin typeface="Avenir Next Regular"/>
                    <a:ea typeface="Avenir Next Regular"/>
                    <a:cs typeface="Avenir Next Regular"/>
                    <a:sym typeface="Avenir Next Regular"/>
                  </a:defRPr>
                </a:lvl1pPr>
              </a:lstStyle>
              <a:p>
                <a:pPr defTabSz="1219170">
                  <a:buClr>
                    <a:srgbClr val="000000"/>
                  </a:buClr>
                </a:pPr>
                <a:r>
                  <a:rPr lang="en-US" sz="2400" b="1" kern="0" dirty="0">
                    <a:solidFill>
                      <a:srgbClr val="000000"/>
                    </a:solidFill>
                  </a:rPr>
                  <a:t>WHERE IS THE PROBLEM OCCURING?</a:t>
                </a:r>
                <a:r>
                  <a:rPr sz="2400" b="1" kern="0" dirty="0">
                    <a:solidFill>
                      <a:srgbClr val="000000"/>
                    </a:solidFill>
                  </a:rPr>
                  <a:t>     </a:t>
                </a:r>
              </a:p>
            </p:txBody>
          </p:sp>
        </p:grpSp>
        <p:grpSp>
          <p:nvGrpSpPr>
            <p:cNvPr id="1681" name="Group"/>
            <p:cNvGrpSpPr/>
            <p:nvPr/>
          </p:nvGrpSpPr>
          <p:grpSpPr>
            <a:xfrm rot="16200000">
              <a:off x="4480185" y="889960"/>
              <a:ext cx="2386324" cy="704306"/>
              <a:chOff x="-1220043" y="-223282"/>
              <a:chExt cx="3181761" cy="939069"/>
            </a:xfrm>
          </p:grpSpPr>
          <p:sp>
            <p:nvSpPr>
              <p:cNvPr id="1679" name="Google Shape;47;p1"/>
              <p:cNvSpPr txBox="1"/>
              <p:nvPr/>
            </p:nvSpPr>
            <p:spPr>
              <a:xfrm>
                <a:off x="-1220043" y="79925"/>
                <a:ext cx="3181761" cy="6358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t">
                <a:spAutoFit/>
              </a:bodyPr>
              <a:lstStyle>
                <a:lvl1pPr algn="ctr">
                  <a:defRPr sz="2000">
                    <a:solidFill>
                      <a:srgbClr val="FFFFFF"/>
                    </a:solidFill>
                    <a:latin typeface="Avenir Next Regular"/>
                    <a:ea typeface="Avenir Next Regular"/>
                    <a:cs typeface="Avenir Next Regular"/>
                    <a:sym typeface="Avenir Next Regular"/>
                  </a:defRPr>
                </a:lvl1pPr>
              </a:lstStyle>
              <a:p>
                <a:pPr defTabSz="1219170">
                  <a:buClr>
                    <a:srgbClr val="000000"/>
                  </a:buClr>
                </a:pPr>
                <a:r>
                  <a:rPr lang="en-US" sz="2400" kern="0" dirty="0">
                    <a:solidFill>
                      <a:srgbClr val="000000"/>
                    </a:solidFill>
                  </a:rPr>
                  <a:t>It's important to sanitize the environment at regular intervals to prevent spread of virus.</a:t>
                </a:r>
                <a:r>
                  <a:rPr sz="2400" kern="0" dirty="0">
                    <a:solidFill>
                      <a:srgbClr val="000000"/>
                    </a:solidFill>
                  </a:rPr>
                  <a:t> </a:t>
                </a:r>
                <a:r>
                  <a:rPr sz="2400" kern="0" dirty="0"/>
                  <a:t> </a:t>
                </a:r>
                <a:r>
                  <a:rPr kern="0" dirty="0"/>
                  <a:t>   </a:t>
                </a:r>
              </a:p>
            </p:txBody>
          </p:sp>
          <p:sp>
            <p:nvSpPr>
              <p:cNvPr id="1680" name="Google Shape;48;p1"/>
              <p:cNvSpPr txBox="1"/>
              <p:nvPr/>
            </p:nvSpPr>
            <p:spPr>
              <a:xfrm>
                <a:off x="-1116944" y="-223282"/>
                <a:ext cx="3058823" cy="35324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t">
                <a:spAutoFit/>
              </a:bodyPr>
              <a:lstStyle>
                <a:lvl1pPr algn="ctr">
                  <a:defRPr sz="1100">
                    <a:solidFill>
                      <a:srgbClr val="FFFFFF"/>
                    </a:solidFill>
                    <a:latin typeface="Avenir Next Regular"/>
                    <a:ea typeface="Avenir Next Regular"/>
                    <a:cs typeface="Avenir Next Regular"/>
                    <a:sym typeface="Avenir Next Regular"/>
                  </a:defRPr>
                </a:lvl1pPr>
              </a:lstStyle>
              <a:p>
                <a:pPr defTabSz="1219170">
                  <a:buClr>
                    <a:srgbClr val="000000"/>
                  </a:buClr>
                </a:pPr>
                <a:r>
                  <a:rPr lang="en-US" sz="2400" b="1" kern="0" dirty="0">
                    <a:solidFill>
                      <a:srgbClr val="000000"/>
                    </a:solidFill>
                  </a:rPr>
                  <a:t>WHY IS IT IMPORTANT TO ADDRESS?</a:t>
                </a:r>
                <a:r>
                  <a:rPr sz="2400" b="1" kern="0" dirty="0">
                    <a:solidFill>
                      <a:srgbClr val="000000"/>
                    </a:solidFill>
                  </a:rPr>
                  <a:t>     </a:t>
                </a:r>
              </a:p>
            </p:txBody>
          </p:sp>
        </p:grpSp>
      </p:grpSp>
      <p:sp>
        <p:nvSpPr>
          <p:cNvPr id="106" name="Google Shape;248;p38">
            <a:extLst>
              <a:ext uri="{FF2B5EF4-FFF2-40B4-BE49-F238E27FC236}">
                <a16:creationId xmlns:a16="http://schemas.microsoft.com/office/drawing/2014/main" id="{27B034CF-D814-40C6-AAA3-9CBCD0AD16AB}"/>
              </a:ext>
            </a:extLst>
          </p:cNvPr>
          <p:cNvSpPr txBox="1">
            <a:spLocks noGrp="1"/>
          </p:cNvSpPr>
          <p:nvPr>
            <p:ph type="title"/>
          </p:nvPr>
        </p:nvSpPr>
        <p:spPr>
          <a:xfrm>
            <a:off x="252784" y="516100"/>
            <a:ext cx="11716581" cy="763600"/>
          </a:xfrm>
          <a:prstGeom prst="rect">
            <a:avLst/>
          </a:prstGeom>
          <a:noFill/>
          <a:ln w="190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spcFirstLastPara="1" wrap="square" lIns="121900" tIns="121900" rIns="121900" bIns="121900" anchor="t" anchorCtr="0">
            <a:noAutofit/>
          </a:bodyPr>
          <a:lstStyle/>
          <a:p>
            <a:pPr algn="ctr"/>
            <a:r>
              <a:rPr lang="en-IN" dirty="0"/>
              <a:t>PROBLEM STATEMENT</a:t>
            </a:r>
            <a:endParaRPr dirty="0"/>
          </a:p>
        </p:txBody>
      </p:sp>
    </p:spTree>
    <p:extLst>
      <p:ext uri="{BB962C8B-B14F-4D97-AF65-F5344CB8AC3E}">
        <p14:creationId xmlns:p14="http://schemas.microsoft.com/office/powerpoint/2010/main" val="2623016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2"/>
          <p:cNvSpPr/>
          <p:nvPr/>
        </p:nvSpPr>
        <p:spPr>
          <a:xfrm>
            <a:off x="4308933" y="1333600"/>
            <a:ext cx="6274800" cy="4190800"/>
          </a:xfrm>
          <a:prstGeom prst="rect">
            <a:avLst/>
          </a:prstGeom>
          <a:solidFill>
            <a:srgbClr val="EEF5FF"/>
          </a:solidFill>
          <a:ln w="28575" cap="flat" cmpd="sng">
            <a:solidFill>
              <a:srgbClr val="4C57A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7" name="Google Shape;297;p42"/>
          <p:cNvSpPr txBox="1">
            <a:spLocks noGrp="1"/>
          </p:cNvSpPr>
          <p:nvPr>
            <p:ph type="title"/>
          </p:nvPr>
        </p:nvSpPr>
        <p:spPr>
          <a:xfrm>
            <a:off x="4852577" y="2471800"/>
            <a:ext cx="5323200" cy="1914400"/>
          </a:xfrm>
          <a:prstGeom prst="rect">
            <a:avLst/>
          </a:prstGeom>
        </p:spPr>
        <p:txBody>
          <a:bodyPr spcFirstLastPara="1" wrap="square" lIns="121900" tIns="121900" rIns="121900" bIns="121900" anchor="ctr" anchorCtr="0">
            <a:noAutofit/>
          </a:bodyPr>
          <a:lstStyle/>
          <a:p>
            <a:r>
              <a:rPr lang="en-IN" sz="5333" dirty="0">
                <a:solidFill>
                  <a:srgbClr val="58457E"/>
                </a:solidFill>
              </a:rPr>
              <a:t>B</a:t>
            </a:r>
            <a:r>
              <a:rPr lang="en" sz="5333" dirty="0">
                <a:solidFill>
                  <a:srgbClr val="58457E"/>
                </a:solidFill>
              </a:rPr>
              <a:t>lock </a:t>
            </a:r>
            <a:br>
              <a:rPr lang="en" sz="5333" dirty="0">
                <a:solidFill>
                  <a:srgbClr val="58457E"/>
                </a:solidFill>
              </a:rPr>
            </a:br>
            <a:r>
              <a:rPr lang="en" sz="5333" dirty="0">
                <a:solidFill>
                  <a:schemeClr val="tx1"/>
                </a:solidFill>
              </a:rPr>
              <a:t>diagram</a:t>
            </a:r>
            <a:endParaRPr sz="5333" dirty="0">
              <a:solidFill>
                <a:schemeClr val="tx1"/>
              </a:solidFill>
            </a:endParaRPr>
          </a:p>
        </p:txBody>
      </p:sp>
      <p:grpSp>
        <p:nvGrpSpPr>
          <p:cNvPr id="8" name="Google Shape;334;p44">
            <a:extLst>
              <a:ext uri="{FF2B5EF4-FFF2-40B4-BE49-F238E27FC236}">
                <a16:creationId xmlns:a16="http://schemas.microsoft.com/office/drawing/2014/main" id="{39AC02F6-8E53-4A14-8186-2AEF921BEB11}"/>
              </a:ext>
            </a:extLst>
          </p:cNvPr>
          <p:cNvGrpSpPr/>
          <p:nvPr/>
        </p:nvGrpSpPr>
        <p:grpSpPr>
          <a:xfrm rot="5521002">
            <a:off x="2033986" y="2734857"/>
            <a:ext cx="1786492" cy="1760241"/>
            <a:chOff x="-1649200" y="928774"/>
            <a:chExt cx="581238" cy="572698"/>
          </a:xfrm>
        </p:grpSpPr>
        <p:sp>
          <p:nvSpPr>
            <p:cNvPr id="9" name="Google Shape;335;p44">
              <a:extLst>
                <a:ext uri="{FF2B5EF4-FFF2-40B4-BE49-F238E27FC236}">
                  <a16:creationId xmlns:a16="http://schemas.microsoft.com/office/drawing/2014/main" id="{0000C9BF-0F60-4F31-8285-85902D334396}"/>
                </a:ext>
              </a:extLst>
            </p:cNvPr>
            <p:cNvSpPr/>
            <p:nvPr/>
          </p:nvSpPr>
          <p:spPr>
            <a:xfrm>
              <a:off x="-1649200" y="928774"/>
              <a:ext cx="581238" cy="572698"/>
            </a:xfrm>
            <a:custGeom>
              <a:avLst/>
              <a:gdLst/>
              <a:ahLst/>
              <a:cxnLst/>
              <a:rect l="l" t="t" r="r" b="b"/>
              <a:pathLst>
                <a:path w="5360" h="5281" extrusionOk="0">
                  <a:moveTo>
                    <a:pt x="2163" y="5249"/>
                  </a:moveTo>
                  <a:cubicBezTo>
                    <a:pt x="1740" y="5186"/>
                    <a:pt x="1325" y="4857"/>
                    <a:pt x="1035" y="4638"/>
                  </a:cubicBezTo>
                  <a:cubicBezTo>
                    <a:pt x="745" y="4419"/>
                    <a:pt x="597" y="4262"/>
                    <a:pt x="424" y="3933"/>
                  </a:cubicBezTo>
                  <a:cubicBezTo>
                    <a:pt x="252" y="3604"/>
                    <a:pt x="0" y="3071"/>
                    <a:pt x="0" y="2663"/>
                  </a:cubicBezTo>
                  <a:cubicBezTo>
                    <a:pt x="0" y="2256"/>
                    <a:pt x="220" y="1825"/>
                    <a:pt x="424" y="1488"/>
                  </a:cubicBezTo>
                  <a:cubicBezTo>
                    <a:pt x="628" y="1151"/>
                    <a:pt x="855" y="885"/>
                    <a:pt x="1223" y="642"/>
                  </a:cubicBezTo>
                  <a:cubicBezTo>
                    <a:pt x="1591" y="399"/>
                    <a:pt x="2171" y="94"/>
                    <a:pt x="2633" y="31"/>
                  </a:cubicBezTo>
                  <a:cubicBezTo>
                    <a:pt x="3095" y="-32"/>
                    <a:pt x="3605" y="55"/>
                    <a:pt x="3997" y="266"/>
                  </a:cubicBezTo>
                  <a:cubicBezTo>
                    <a:pt x="4389" y="478"/>
                    <a:pt x="4757" y="948"/>
                    <a:pt x="4984" y="1300"/>
                  </a:cubicBezTo>
                  <a:cubicBezTo>
                    <a:pt x="5211" y="1653"/>
                    <a:pt x="5360" y="1958"/>
                    <a:pt x="5360" y="2381"/>
                  </a:cubicBezTo>
                  <a:cubicBezTo>
                    <a:pt x="5360" y="2804"/>
                    <a:pt x="5282" y="3400"/>
                    <a:pt x="4984" y="3839"/>
                  </a:cubicBezTo>
                  <a:cubicBezTo>
                    <a:pt x="4686" y="4278"/>
                    <a:pt x="4044" y="4779"/>
                    <a:pt x="3574" y="5014"/>
                  </a:cubicBezTo>
                  <a:cubicBezTo>
                    <a:pt x="3104" y="5249"/>
                    <a:pt x="2586" y="5312"/>
                    <a:pt x="2163" y="5249"/>
                  </a:cubicBezTo>
                  <a:close/>
                </a:path>
              </a:pathLst>
            </a:custGeom>
            <a:solidFill>
              <a:srgbClr val="00A194">
                <a:alpha val="39660"/>
              </a:srgbClr>
            </a:solidFill>
            <a:ln>
              <a:noFill/>
            </a:ln>
          </p:spPr>
        </p:sp>
        <p:sp>
          <p:nvSpPr>
            <p:cNvPr id="14" name="Google Shape;336;p44">
              <a:extLst>
                <a:ext uri="{FF2B5EF4-FFF2-40B4-BE49-F238E27FC236}">
                  <a16:creationId xmlns:a16="http://schemas.microsoft.com/office/drawing/2014/main" id="{6F14C922-35EC-4824-9103-D5F525168AEB}"/>
                </a:ext>
              </a:extLst>
            </p:cNvPr>
            <p:cNvSpPr/>
            <p:nvPr/>
          </p:nvSpPr>
          <p:spPr>
            <a:xfrm>
              <a:off x="-1600734" y="989299"/>
              <a:ext cx="500209" cy="463832"/>
            </a:xfrm>
            <a:custGeom>
              <a:avLst/>
              <a:gdLst/>
              <a:ahLst/>
              <a:cxnLst/>
              <a:rect l="l" t="t" r="r" b="b"/>
              <a:pathLst>
                <a:path w="16102" h="14931" extrusionOk="0">
                  <a:moveTo>
                    <a:pt x="271" y="8625"/>
                  </a:moveTo>
                  <a:cubicBezTo>
                    <a:pt x="398" y="9768"/>
                    <a:pt x="556" y="10260"/>
                    <a:pt x="937" y="11101"/>
                  </a:cubicBezTo>
                  <a:cubicBezTo>
                    <a:pt x="1318" y="11942"/>
                    <a:pt x="1954" y="13038"/>
                    <a:pt x="2557" y="13673"/>
                  </a:cubicBezTo>
                  <a:cubicBezTo>
                    <a:pt x="3160" y="14308"/>
                    <a:pt x="3684" y="14832"/>
                    <a:pt x="4557" y="14911"/>
                  </a:cubicBezTo>
                  <a:cubicBezTo>
                    <a:pt x="5430" y="14990"/>
                    <a:pt x="6557" y="14498"/>
                    <a:pt x="7795" y="14149"/>
                  </a:cubicBezTo>
                  <a:cubicBezTo>
                    <a:pt x="9033" y="13800"/>
                    <a:pt x="10811" y="13388"/>
                    <a:pt x="11986" y="12816"/>
                  </a:cubicBezTo>
                  <a:cubicBezTo>
                    <a:pt x="13161" y="12245"/>
                    <a:pt x="14161" y="11720"/>
                    <a:pt x="14844" y="10720"/>
                  </a:cubicBezTo>
                  <a:cubicBezTo>
                    <a:pt x="15527" y="9720"/>
                    <a:pt x="16161" y="7974"/>
                    <a:pt x="16082" y="6815"/>
                  </a:cubicBezTo>
                  <a:cubicBezTo>
                    <a:pt x="16003" y="5656"/>
                    <a:pt x="15019" y="4878"/>
                    <a:pt x="14368" y="3767"/>
                  </a:cubicBezTo>
                  <a:cubicBezTo>
                    <a:pt x="13717" y="2656"/>
                    <a:pt x="12701" y="640"/>
                    <a:pt x="12177" y="148"/>
                  </a:cubicBezTo>
                  <a:cubicBezTo>
                    <a:pt x="11653" y="-344"/>
                    <a:pt x="11954" y="735"/>
                    <a:pt x="11224" y="814"/>
                  </a:cubicBezTo>
                  <a:cubicBezTo>
                    <a:pt x="10494" y="893"/>
                    <a:pt x="8446" y="402"/>
                    <a:pt x="7795" y="624"/>
                  </a:cubicBezTo>
                  <a:cubicBezTo>
                    <a:pt x="7144" y="846"/>
                    <a:pt x="7922" y="1894"/>
                    <a:pt x="7319" y="2148"/>
                  </a:cubicBezTo>
                  <a:cubicBezTo>
                    <a:pt x="6716" y="2402"/>
                    <a:pt x="4986" y="2085"/>
                    <a:pt x="4176" y="2148"/>
                  </a:cubicBezTo>
                  <a:cubicBezTo>
                    <a:pt x="3366" y="2212"/>
                    <a:pt x="3128" y="2180"/>
                    <a:pt x="2461" y="2529"/>
                  </a:cubicBezTo>
                  <a:cubicBezTo>
                    <a:pt x="1794" y="2878"/>
                    <a:pt x="540" y="3227"/>
                    <a:pt x="175" y="4243"/>
                  </a:cubicBezTo>
                  <a:cubicBezTo>
                    <a:pt x="-190" y="5259"/>
                    <a:pt x="144" y="7482"/>
                    <a:pt x="271" y="8625"/>
                  </a:cubicBezTo>
                  <a:close/>
                </a:path>
              </a:pathLst>
            </a:custGeom>
            <a:solidFill>
              <a:srgbClr val="6E648B">
                <a:alpha val="17320"/>
              </a:srgbClr>
            </a:solidFill>
            <a:ln>
              <a:noFill/>
            </a:ln>
          </p:spPr>
        </p:sp>
      </p:grpSp>
      <p:grpSp>
        <p:nvGrpSpPr>
          <p:cNvPr id="30" name="Google Shape;6619;p100">
            <a:extLst>
              <a:ext uri="{FF2B5EF4-FFF2-40B4-BE49-F238E27FC236}">
                <a16:creationId xmlns:a16="http://schemas.microsoft.com/office/drawing/2014/main" id="{7C227CA8-EE1C-4F2B-9E3B-2246871C053B}"/>
              </a:ext>
            </a:extLst>
          </p:cNvPr>
          <p:cNvGrpSpPr/>
          <p:nvPr/>
        </p:nvGrpSpPr>
        <p:grpSpPr>
          <a:xfrm>
            <a:off x="2453560" y="3202819"/>
            <a:ext cx="945421" cy="787291"/>
            <a:chOff x="2085450" y="842250"/>
            <a:chExt cx="483700" cy="481850"/>
          </a:xfrm>
          <a:solidFill>
            <a:schemeClr val="accent1"/>
          </a:solidFill>
        </p:grpSpPr>
        <p:sp>
          <p:nvSpPr>
            <p:cNvPr id="31" name="Google Shape;6620;p100">
              <a:extLst>
                <a:ext uri="{FF2B5EF4-FFF2-40B4-BE49-F238E27FC236}">
                  <a16:creationId xmlns:a16="http://schemas.microsoft.com/office/drawing/2014/main" id="{71560BEF-35F5-44D7-A473-855244C46DC7}"/>
                </a:ext>
              </a:extLst>
            </p:cNvPr>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435D74"/>
                </a:solidFill>
                <a:latin typeface="Arial"/>
                <a:cs typeface="Arial"/>
                <a:sym typeface="Arial"/>
              </a:endParaRPr>
            </a:p>
          </p:txBody>
        </p:sp>
        <p:sp>
          <p:nvSpPr>
            <p:cNvPr id="32" name="Google Shape;6621;p100">
              <a:extLst>
                <a:ext uri="{FF2B5EF4-FFF2-40B4-BE49-F238E27FC236}">
                  <a16:creationId xmlns:a16="http://schemas.microsoft.com/office/drawing/2014/main" id="{379E372C-AC9D-42A0-B470-66667AD12163}"/>
                </a:ext>
              </a:extLst>
            </p:cNvPr>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435D74"/>
                </a:solidFill>
                <a:latin typeface="Arial"/>
                <a:cs typeface="Arial"/>
                <a:sym typeface="Arial"/>
              </a:endParaRPr>
            </a:p>
          </p:txBody>
        </p:sp>
        <p:sp>
          <p:nvSpPr>
            <p:cNvPr id="33" name="Google Shape;6622;p100">
              <a:extLst>
                <a:ext uri="{FF2B5EF4-FFF2-40B4-BE49-F238E27FC236}">
                  <a16:creationId xmlns:a16="http://schemas.microsoft.com/office/drawing/2014/main" id="{EAB9675B-2B90-4612-A1C0-650061B50D08}"/>
                </a:ext>
              </a:extLst>
            </p:cNvPr>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435D74"/>
                </a:solidFill>
                <a:latin typeface="Arial"/>
                <a:cs typeface="Arial"/>
                <a:sym typeface="Arial"/>
              </a:endParaRPr>
            </a:p>
          </p:txBody>
        </p:sp>
      </p:grpSp>
    </p:spTree>
    <p:extLst>
      <p:ext uri="{BB962C8B-B14F-4D97-AF65-F5344CB8AC3E}">
        <p14:creationId xmlns:p14="http://schemas.microsoft.com/office/powerpoint/2010/main" val="1381801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A5566D-382D-4C0A-A095-D488A2C8E471}"/>
              </a:ext>
            </a:extLst>
          </p:cNvPr>
          <p:cNvSpPr/>
          <p:nvPr/>
        </p:nvSpPr>
        <p:spPr>
          <a:xfrm>
            <a:off x="4886036" y="4017819"/>
            <a:ext cx="5634181" cy="175490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IN" sz="1867" kern="0">
              <a:solidFill>
                <a:srgbClr val="0087CB"/>
              </a:solidFill>
              <a:latin typeface="Arial"/>
              <a:sym typeface="Arial"/>
            </a:endParaRPr>
          </a:p>
        </p:txBody>
      </p:sp>
      <p:pic>
        <p:nvPicPr>
          <p:cNvPr id="4" name="Picture 3">
            <a:extLst>
              <a:ext uri="{FF2B5EF4-FFF2-40B4-BE49-F238E27FC236}">
                <a16:creationId xmlns:a16="http://schemas.microsoft.com/office/drawing/2014/main" id="{A0AC59F3-83C9-4D24-ABC5-94EC87EAAC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8360" y="0"/>
            <a:ext cx="7955280" cy="6858000"/>
          </a:xfrm>
          <a:prstGeom prst="rect">
            <a:avLst/>
          </a:prstGeom>
        </p:spPr>
      </p:pic>
    </p:spTree>
    <p:extLst>
      <p:ext uri="{BB962C8B-B14F-4D97-AF65-F5344CB8AC3E}">
        <p14:creationId xmlns:p14="http://schemas.microsoft.com/office/powerpoint/2010/main" val="27280157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2"/>
          <p:cNvSpPr/>
          <p:nvPr/>
        </p:nvSpPr>
        <p:spPr>
          <a:xfrm>
            <a:off x="1011274" y="383225"/>
            <a:ext cx="10144405" cy="767395"/>
          </a:xfrm>
          <a:prstGeom prst="rect">
            <a:avLst/>
          </a:prstGeom>
          <a:solidFill>
            <a:srgbClr val="EEF5FF"/>
          </a:solidFill>
          <a:ln w="28575" cap="flat" cmpd="sng">
            <a:solidFill>
              <a:srgbClr val="4C57A8"/>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IN" sz="3200" b="1" kern="0" dirty="0">
                <a:solidFill>
                  <a:schemeClr val="bg2"/>
                </a:solidFill>
                <a:latin typeface="Questrial" panose="020B0604020202020204"/>
                <a:cs typeface="Arial"/>
                <a:sym typeface="Arial"/>
              </a:rPr>
              <a:t>COMPUTATIONS AND CALCULATIONS </a:t>
            </a:r>
            <a:endParaRPr sz="3200" b="1" kern="0" dirty="0">
              <a:solidFill>
                <a:schemeClr val="bg2"/>
              </a:solidFill>
              <a:latin typeface="Questrial" panose="020B0604020202020204"/>
              <a:cs typeface="Arial"/>
              <a:sym typeface="Arial"/>
            </a:endParaRPr>
          </a:p>
        </p:txBody>
      </p:sp>
      <p:sp>
        <p:nvSpPr>
          <p:cNvPr id="297" name="Google Shape;297;p42"/>
          <p:cNvSpPr txBox="1">
            <a:spLocks noGrp="1"/>
          </p:cNvSpPr>
          <p:nvPr>
            <p:ph type="title"/>
          </p:nvPr>
        </p:nvSpPr>
        <p:spPr>
          <a:xfrm>
            <a:off x="1011275" y="1543900"/>
            <a:ext cx="10144405" cy="4734979"/>
          </a:xfrm>
          <a:prstGeom prst="rect">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121900" tIns="121900" rIns="121900" bIns="121900" anchor="ctr" anchorCtr="0">
            <a:noAutofit/>
          </a:bodyPr>
          <a:lstStyle/>
          <a:p>
            <a:r>
              <a:rPr lang="en-IN" sz="1867" dirty="0">
                <a:solidFill>
                  <a:schemeClr val="accent2"/>
                </a:solidFill>
              </a:rPr>
              <a:t>Load calculation </a:t>
            </a:r>
            <a:br>
              <a:rPr lang="en-IN" sz="1867" dirty="0">
                <a:solidFill>
                  <a:schemeClr val="tx2"/>
                </a:solidFill>
              </a:rPr>
            </a:br>
            <a:r>
              <a:rPr lang="en-IN" sz="1867" dirty="0">
                <a:solidFill>
                  <a:schemeClr val="tx2"/>
                </a:solidFill>
              </a:rPr>
              <a:t>Total wheel drive                = 02</a:t>
            </a:r>
            <a:br>
              <a:rPr lang="en-IN" sz="1867" dirty="0">
                <a:solidFill>
                  <a:schemeClr val="tx2"/>
                </a:solidFill>
              </a:rPr>
            </a:br>
            <a:r>
              <a:rPr lang="en-IN" sz="1867" dirty="0">
                <a:solidFill>
                  <a:schemeClr val="tx2"/>
                </a:solidFill>
              </a:rPr>
              <a:t>Load                                       = 4kg </a:t>
            </a:r>
            <a:br>
              <a:rPr lang="en-IN" sz="1867" dirty="0">
                <a:solidFill>
                  <a:schemeClr val="tx2"/>
                </a:solidFill>
              </a:rPr>
            </a:br>
            <a:r>
              <a:rPr lang="en-IN" sz="1867" dirty="0">
                <a:solidFill>
                  <a:schemeClr val="tx2"/>
                </a:solidFill>
              </a:rPr>
              <a:t>Safety factor                        = 1.5</a:t>
            </a:r>
            <a:br>
              <a:rPr lang="en-IN" sz="1867" dirty="0">
                <a:solidFill>
                  <a:schemeClr val="tx2"/>
                </a:solidFill>
              </a:rPr>
            </a:br>
            <a:r>
              <a:rPr lang="en-IN" sz="1867" dirty="0">
                <a:solidFill>
                  <a:schemeClr val="tx2"/>
                </a:solidFill>
              </a:rPr>
              <a:t>Total payload                       = 4 x 1.5 = 6kg</a:t>
            </a:r>
            <a:br>
              <a:rPr lang="en-IN" sz="1867" dirty="0">
                <a:solidFill>
                  <a:schemeClr val="tx2"/>
                </a:solidFill>
              </a:rPr>
            </a:br>
            <a:r>
              <a:rPr lang="en-IN" sz="1867" dirty="0">
                <a:solidFill>
                  <a:schemeClr val="tx2"/>
                </a:solidFill>
              </a:rPr>
              <a:t>Load on each wheel           = 6/2 = 3kg</a:t>
            </a:r>
            <a:br>
              <a:rPr lang="en-IN" sz="1867" dirty="0">
                <a:solidFill>
                  <a:schemeClr val="tx2"/>
                </a:solidFill>
              </a:rPr>
            </a:br>
            <a:r>
              <a:rPr lang="en-IN" sz="1867" dirty="0">
                <a:solidFill>
                  <a:schemeClr val="tx2"/>
                </a:solidFill>
              </a:rPr>
              <a:t>Radius of wheel                  = 4cm</a:t>
            </a:r>
            <a:br>
              <a:rPr lang="en-IN" sz="1867" dirty="0">
                <a:solidFill>
                  <a:schemeClr val="tx2"/>
                </a:solidFill>
              </a:rPr>
            </a:br>
            <a:r>
              <a:rPr lang="en-IN" sz="1867" dirty="0">
                <a:solidFill>
                  <a:schemeClr val="accent2"/>
                </a:solidFill>
              </a:rPr>
              <a:t>Formula available for torque of wheel:</a:t>
            </a:r>
            <a:r>
              <a:rPr lang="en-IN" sz="1867" dirty="0">
                <a:solidFill>
                  <a:schemeClr val="tx2"/>
                </a:solidFill>
              </a:rPr>
              <a:t> </a:t>
            </a:r>
            <a:r>
              <a:rPr lang="en-IN" sz="1867" dirty="0">
                <a:solidFill>
                  <a:schemeClr val="accent3"/>
                </a:solidFill>
              </a:rPr>
              <a:t>Tw = TTE(kg) x Rw(cm) x RF</a:t>
            </a:r>
            <a:br>
              <a:rPr lang="en-IN" sz="1867" dirty="0">
                <a:solidFill>
                  <a:schemeClr val="tx2"/>
                </a:solidFill>
              </a:rPr>
            </a:br>
            <a:r>
              <a:rPr lang="en-IN" sz="1867" dirty="0">
                <a:solidFill>
                  <a:schemeClr val="accent3"/>
                </a:solidFill>
              </a:rPr>
              <a:t>Tw:</a:t>
            </a:r>
            <a:r>
              <a:rPr lang="en-IN" sz="1867" dirty="0">
                <a:solidFill>
                  <a:schemeClr val="tx2"/>
                </a:solidFill>
              </a:rPr>
              <a:t> torque of wheel   </a:t>
            </a:r>
            <a:r>
              <a:rPr lang="en-IN" sz="1867" dirty="0">
                <a:solidFill>
                  <a:schemeClr val="accent3"/>
                </a:solidFill>
              </a:rPr>
              <a:t>TTE:</a:t>
            </a:r>
            <a:r>
              <a:rPr lang="en-IN" sz="1867" dirty="0">
                <a:solidFill>
                  <a:schemeClr val="tx2"/>
                </a:solidFill>
              </a:rPr>
              <a:t> total tractive effort (load)   </a:t>
            </a:r>
            <a:r>
              <a:rPr lang="en-IN" sz="1867" dirty="0">
                <a:solidFill>
                  <a:schemeClr val="accent3"/>
                </a:solidFill>
              </a:rPr>
              <a:t>Rw:</a:t>
            </a:r>
            <a:r>
              <a:rPr lang="en-IN" sz="1867" dirty="0">
                <a:solidFill>
                  <a:schemeClr val="tx2"/>
                </a:solidFill>
              </a:rPr>
              <a:t> radius of wheel   </a:t>
            </a:r>
            <a:r>
              <a:rPr lang="en-IN" sz="1867" dirty="0">
                <a:solidFill>
                  <a:schemeClr val="accent3"/>
                </a:solidFill>
              </a:rPr>
              <a:t>RF:</a:t>
            </a:r>
            <a:r>
              <a:rPr lang="en-IN" sz="1867" dirty="0">
                <a:solidFill>
                  <a:schemeClr val="tx2"/>
                </a:solidFill>
              </a:rPr>
              <a:t> resistance factor </a:t>
            </a:r>
            <a:br>
              <a:rPr lang="en-IN" sz="1867" dirty="0">
                <a:solidFill>
                  <a:schemeClr val="tx2"/>
                </a:solidFill>
              </a:rPr>
            </a:br>
            <a:r>
              <a:rPr lang="en-IN" sz="1867" dirty="0">
                <a:solidFill>
                  <a:schemeClr val="tx2"/>
                </a:solidFill>
              </a:rPr>
              <a:t>Tw                        = 3kg x 4cm x 1 = 12 kg-cm </a:t>
            </a:r>
            <a:br>
              <a:rPr lang="en-IN" sz="1867" dirty="0">
                <a:solidFill>
                  <a:schemeClr val="tx2"/>
                </a:solidFill>
              </a:rPr>
            </a:br>
            <a:r>
              <a:rPr lang="en-IN" sz="1867" dirty="0">
                <a:solidFill>
                  <a:schemeClr val="tx2"/>
                </a:solidFill>
              </a:rPr>
              <a:t>RPM of motor    = 45</a:t>
            </a:r>
            <a:br>
              <a:rPr lang="en-IN" sz="1867" dirty="0">
                <a:solidFill>
                  <a:schemeClr val="tx2"/>
                </a:solidFill>
              </a:rPr>
            </a:br>
            <a:r>
              <a:rPr lang="en-IN" sz="1867" dirty="0">
                <a:solidFill>
                  <a:schemeClr val="tx2"/>
                </a:solidFill>
              </a:rPr>
              <a:t>Total distance covered in 1 min = RPM x circumference              = 45 x 2 x </a:t>
            </a:r>
            <a:r>
              <a:rPr lang="el-GR" sz="1867" dirty="0">
                <a:solidFill>
                  <a:schemeClr val="tx2"/>
                </a:solidFill>
              </a:rPr>
              <a:t>π </a:t>
            </a:r>
            <a:r>
              <a:rPr lang="en-IN" sz="1867" dirty="0">
                <a:solidFill>
                  <a:schemeClr val="tx2"/>
                </a:solidFill>
              </a:rPr>
              <a:t>x r </a:t>
            </a:r>
            <a:br>
              <a:rPr lang="en-IN" sz="1867" dirty="0">
                <a:solidFill>
                  <a:schemeClr val="tx2"/>
                </a:solidFill>
              </a:rPr>
            </a:br>
            <a:r>
              <a:rPr lang="en-IN" sz="1867" dirty="0">
                <a:solidFill>
                  <a:schemeClr val="tx2"/>
                </a:solidFill>
              </a:rPr>
              <a:t>                                                                                                                  = 45 x 2 x 3.14 x 4</a:t>
            </a:r>
            <a:br>
              <a:rPr lang="en-IN" sz="1867" dirty="0">
                <a:solidFill>
                  <a:schemeClr val="tx2"/>
                </a:solidFill>
              </a:rPr>
            </a:br>
            <a:r>
              <a:rPr lang="en-IN" sz="1867" dirty="0">
                <a:solidFill>
                  <a:schemeClr val="tx2"/>
                </a:solidFill>
              </a:rPr>
              <a:t>                                                                                                                  = 1130.4 cm </a:t>
            </a:r>
            <a:br>
              <a:rPr lang="en-IN" sz="1867" dirty="0">
                <a:solidFill>
                  <a:schemeClr val="tx2"/>
                </a:solidFill>
              </a:rPr>
            </a:br>
            <a:r>
              <a:rPr lang="en-IN" sz="1867" dirty="0">
                <a:solidFill>
                  <a:schemeClr val="tx2"/>
                </a:solidFill>
              </a:rPr>
              <a:t>                                                                                                                  = 11.304 m</a:t>
            </a:r>
            <a:br>
              <a:rPr lang="en-IN" sz="1867" dirty="0">
                <a:solidFill>
                  <a:schemeClr val="tx2"/>
                </a:solidFill>
              </a:rPr>
            </a:br>
            <a:r>
              <a:rPr lang="en-IN" sz="1867" dirty="0">
                <a:solidFill>
                  <a:schemeClr val="tx2"/>
                </a:solidFill>
              </a:rPr>
              <a:t>                                                                                                                  = 11m(approx.)</a:t>
            </a:r>
            <a:endParaRPr sz="5333" dirty="0">
              <a:solidFill>
                <a:schemeClr val="tx2"/>
              </a:solidFill>
            </a:endParaRPr>
          </a:p>
        </p:txBody>
      </p:sp>
    </p:spTree>
    <p:extLst>
      <p:ext uri="{BB962C8B-B14F-4D97-AF65-F5344CB8AC3E}">
        <p14:creationId xmlns:p14="http://schemas.microsoft.com/office/powerpoint/2010/main" val="10631952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1" name="Google Shape;291;p41"/>
          <p:cNvSpPr txBox="1">
            <a:spLocks noGrp="1"/>
          </p:cNvSpPr>
          <p:nvPr>
            <p:ph type="body" idx="1"/>
          </p:nvPr>
        </p:nvSpPr>
        <p:spPr>
          <a:xfrm>
            <a:off x="2050200" y="954568"/>
            <a:ext cx="8091600" cy="5084725"/>
          </a:xfrm>
          <a:prstGeom prst="rect">
            <a:avLst/>
          </a:prstGeom>
        </p:spPr>
        <p:txBody>
          <a:bodyPr spcFirstLastPara="1" wrap="square" lIns="121900" tIns="121900" rIns="121900" bIns="121900" anchor="t" anchorCtr="0">
            <a:noAutofit/>
          </a:bodyPr>
          <a:lstStyle/>
          <a:p>
            <a:pPr marL="0" indent="0">
              <a:lnSpc>
                <a:spcPct val="100000"/>
              </a:lnSpc>
              <a:buNone/>
            </a:pPr>
            <a:r>
              <a:rPr lang="en-GB" dirty="0">
                <a:solidFill>
                  <a:schemeClr val="tx2"/>
                </a:solidFill>
                <a:latin typeface="Questrial" panose="020B0604020202020204"/>
              </a:rPr>
              <a:t>Sanitization mechanism Total tank capacity= 1500ml</a:t>
            </a:r>
          </a:p>
          <a:p>
            <a:pPr marL="0" indent="0">
              <a:lnSpc>
                <a:spcPct val="100000"/>
              </a:lnSpc>
              <a:buNone/>
            </a:pPr>
            <a:r>
              <a:rPr lang="en-GB" dirty="0">
                <a:solidFill>
                  <a:schemeClr val="tx2"/>
                </a:solidFill>
                <a:latin typeface="Questrial" panose="020B0604020202020204"/>
              </a:rPr>
              <a:t> </a:t>
            </a:r>
          </a:p>
          <a:p>
            <a:pPr marL="0" indent="0">
              <a:lnSpc>
                <a:spcPct val="100000"/>
              </a:lnSpc>
              <a:buNone/>
            </a:pPr>
            <a:r>
              <a:rPr lang="en-GB" dirty="0">
                <a:solidFill>
                  <a:schemeClr val="tx2"/>
                </a:solidFill>
                <a:latin typeface="Questrial" panose="020B0604020202020204"/>
              </a:rPr>
              <a:t>Total continues spray time          = 26 min</a:t>
            </a:r>
          </a:p>
          <a:p>
            <a:pPr marL="0" indent="0">
              <a:lnSpc>
                <a:spcPct val="100000"/>
              </a:lnSpc>
              <a:buNone/>
            </a:pPr>
            <a:r>
              <a:rPr lang="en-GB" dirty="0">
                <a:solidFill>
                  <a:schemeClr val="tx2"/>
                </a:solidFill>
                <a:latin typeface="Questrial" panose="020B0604020202020204"/>
              </a:rPr>
              <a:t>                                                         = 1560sec </a:t>
            </a:r>
          </a:p>
          <a:p>
            <a:pPr marL="0" indent="0">
              <a:lnSpc>
                <a:spcPct val="100000"/>
              </a:lnSpc>
              <a:buNone/>
            </a:pPr>
            <a:r>
              <a:rPr lang="en-GB" dirty="0">
                <a:solidFill>
                  <a:schemeClr val="tx2"/>
                </a:solidFill>
                <a:latin typeface="Questrial" panose="020B0604020202020204"/>
              </a:rPr>
              <a:t>Liquid dispensed per second       = 1500/1560</a:t>
            </a:r>
          </a:p>
          <a:p>
            <a:pPr marL="0" indent="0">
              <a:lnSpc>
                <a:spcPct val="100000"/>
              </a:lnSpc>
              <a:buNone/>
            </a:pPr>
            <a:r>
              <a:rPr lang="en-GB" dirty="0">
                <a:solidFill>
                  <a:schemeClr val="tx2"/>
                </a:solidFill>
                <a:latin typeface="Questrial" panose="020B0604020202020204"/>
              </a:rPr>
              <a:t>                                                         = 0.9615 ml/s </a:t>
            </a:r>
          </a:p>
          <a:p>
            <a:pPr marL="0" indent="0">
              <a:lnSpc>
                <a:spcPct val="100000"/>
              </a:lnSpc>
              <a:buNone/>
            </a:pPr>
            <a:r>
              <a:rPr lang="en-GB" dirty="0">
                <a:solidFill>
                  <a:schemeClr val="tx2"/>
                </a:solidFill>
                <a:latin typeface="Questrial" panose="020B0604020202020204"/>
              </a:rPr>
              <a:t>                                                         = 1ml/s (approx.) </a:t>
            </a:r>
          </a:p>
          <a:p>
            <a:pPr marL="0" indent="0">
              <a:lnSpc>
                <a:spcPct val="100000"/>
              </a:lnSpc>
              <a:buNone/>
            </a:pPr>
            <a:endParaRPr lang="en-GB" dirty="0">
              <a:solidFill>
                <a:schemeClr val="tx2"/>
              </a:solidFill>
              <a:latin typeface="Questrial" panose="020B0604020202020204"/>
            </a:endParaRPr>
          </a:p>
          <a:p>
            <a:pPr marL="0" indent="0">
              <a:lnSpc>
                <a:spcPct val="100000"/>
              </a:lnSpc>
              <a:buNone/>
            </a:pPr>
            <a:r>
              <a:rPr lang="en-GB" u="sng" dirty="0">
                <a:solidFill>
                  <a:schemeClr val="accent2"/>
                </a:solidFill>
                <a:latin typeface="Questrial" panose="020B0604020202020204"/>
              </a:rPr>
              <a:t>Object detection mechanism</a:t>
            </a:r>
          </a:p>
          <a:p>
            <a:pPr marL="0" indent="0">
              <a:lnSpc>
                <a:spcPct val="100000"/>
              </a:lnSpc>
              <a:buNone/>
            </a:pPr>
            <a:r>
              <a:rPr lang="en-GB" dirty="0">
                <a:solidFill>
                  <a:schemeClr val="tx2"/>
                </a:solidFill>
                <a:latin typeface="Questrial" panose="020B0604020202020204"/>
              </a:rPr>
              <a:t> </a:t>
            </a:r>
          </a:p>
          <a:p>
            <a:pPr marL="0" indent="0">
              <a:lnSpc>
                <a:spcPct val="100000"/>
              </a:lnSpc>
              <a:buNone/>
            </a:pPr>
            <a:r>
              <a:rPr lang="en-GB" dirty="0">
                <a:solidFill>
                  <a:schemeClr val="accent3"/>
                </a:solidFill>
                <a:latin typeface="Questrial" panose="020B0604020202020204"/>
              </a:rPr>
              <a:t>Distance  =(duration/2)/29.1 </a:t>
            </a:r>
          </a:p>
          <a:p>
            <a:pPr marL="0" indent="0">
              <a:lnSpc>
                <a:spcPct val="100000"/>
              </a:lnSpc>
              <a:buNone/>
            </a:pPr>
            <a:endParaRPr lang="en-GB" dirty="0">
              <a:solidFill>
                <a:schemeClr val="tx2"/>
              </a:solidFill>
              <a:latin typeface="Questrial" panose="020B0604020202020204"/>
            </a:endParaRPr>
          </a:p>
          <a:p>
            <a:pPr marL="0" indent="0">
              <a:lnSpc>
                <a:spcPct val="100000"/>
              </a:lnSpc>
              <a:buNone/>
            </a:pPr>
            <a:r>
              <a:rPr lang="en-GB" dirty="0">
                <a:solidFill>
                  <a:schemeClr val="tx2"/>
                </a:solidFill>
                <a:latin typeface="Questrial" panose="020B0604020202020204"/>
              </a:rPr>
              <a:t>duration= time taken by the receiver to receive the transmitted signal</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2"/>
          <p:cNvSpPr/>
          <p:nvPr/>
        </p:nvSpPr>
        <p:spPr>
          <a:xfrm>
            <a:off x="4308933" y="1333600"/>
            <a:ext cx="6274800" cy="4190800"/>
          </a:xfrm>
          <a:prstGeom prst="rect">
            <a:avLst/>
          </a:prstGeom>
          <a:solidFill>
            <a:srgbClr val="EEF5FF"/>
          </a:solidFill>
          <a:ln w="28575" cap="flat" cmpd="sng">
            <a:solidFill>
              <a:srgbClr val="4C57A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7" name="Google Shape;297;p42"/>
          <p:cNvSpPr txBox="1">
            <a:spLocks noGrp="1"/>
          </p:cNvSpPr>
          <p:nvPr>
            <p:ph type="title"/>
          </p:nvPr>
        </p:nvSpPr>
        <p:spPr>
          <a:xfrm>
            <a:off x="4580755" y="2474866"/>
            <a:ext cx="5731156" cy="1914400"/>
          </a:xfrm>
          <a:prstGeom prst="rect">
            <a:avLst/>
          </a:prstGeom>
        </p:spPr>
        <p:txBody>
          <a:bodyPr spcFirstLastPara="1" wrap="square" lIns="121900" tIns="121900" rIns="121900" bIns="121900" anchor="ctr" anchorCtr="0">
            <a:noAutofit/>
          </a:bodyPr>
          <a:lstStyle/>
          <a:p>
            <a:r>
              <a:rPr lang="en" sz="5333" dirty="0">
                <a:solidFill>
                  <a:srgbClr val="58457E"/>
                </a:solidFill>
              </a:rPr>
              <a:t>SOFTWARES</a:t>
            </a:r>
            <a:br>
              <a:rPr lang="en" sz="5333" dirty="0">
                <a:solidFill>
                  <a:srgbClr val="58457E"/>
                </a:solidFill>
              </a:rPr>
            </a:br>
            <a:r>
              <a:rPr lang="en" sz="5333" dirty="0">
                <a:solidFill>
                  <a:schemeClr val="tx1"/>
                </a:solidFill>
              </a:rPr>
              <a:t>USED</a:t>
            </a:r>
            <a:endParaRPr sz="5333" dirty="0">
              <a:solidFill>
                <a:schemeClr val="tx1"/>
              </a:solidFill>
            </a:endParaRPr>
          </a:p>
        </p:txBody>
      </p:sp>
      <p:grpSp>
        <p:nvGrpSpPr>
          <p:cNvPr id="10" name="Google Shape;326;p44">
            <a:extLst>
              <a:ext uri="{FF2B5EF4-FFF2-40B4-BE49-F238E27FC236}">
                <a16:creationId xmlns:a16="http://schemas.microsoft.com/office/drawing/2014/main" id="{AEF5065F-5747-4492-967D-2E5EC4EA56ED}"/>
              </a:ext>
            </a:extLst>
          </p:cNvPr>
          <p:cNvGrpSpPr/>
          <p:nvPr/>
        </p:nvGrpSpPr>
        <p:grpSpPr>
          <a:xfrm rot="-5400000">
            <a:off x="1812491" y="2566459"/>
            <a:ext cx="2004695" cy="1975239"/>
            <a:chOff x="-1649200" y="928774"/>
            <a:chExt cx="581238" cy="572698"/>
          </a:xfrm>
        </p:grpSpPr>
        <p:sp>
          <p:nvSpPr>
            <p:cNvPr id="11" name="Google Shape;327;p44">
              <a:extLst>
                <a:ext uri="{FF2B5EF4-FFF2-40B4-BE49-F238E27FC236}">
                  <a16:creationId xmlns:a16="http://schemas.microsoft.com/office/drawing/2014/main" id="{05161921-D1FC-4D7D-9FEB-1EEDE89FFA44}"/>
                </a:ext>
              </a:extLst>
            </p:cNvPr>
            <p:cNvSpPr/>
            <p:nvPr/>
          </p:nvSpPr>
          <p:spPr>
            <a:xfrm>
              <a:off x="-1649200" y="928774"/>
              <a:ext cx="581238" cy="572698"/>
            </a:xfrm>
            <a:custGeom>
              <a:avLst/>
              <a:gdLst/>
              <a:ahLst/>
              <a:cxnLst/>
              <a:rect l="l" t="t" r="r" b="b"/>
              <a:pathLst>
                <a:path w="5360" h="5281" extrusionOk="0">
                  <a:moveTo>
                    <a:pt x="2163" y="5249"/>
                  </a:moveTo>
                  <a:cubicBezTo>
                    <a:pt x="1740" y="5186"/>
                    <a:pt x="1325" y="4857"/>
                    <a:pt x="1035" y="4638"/>
                  </a:cubicBezTo>
                  <a:cubicBezTo>
                    <a:pt x="745" y="4419"/>
                    <a:pt x="597" y="4262"/>
                    <a:pt x="424" y="3933"/>
                  </a:cubicBezTo>
                  <a:cubicBezTo>
                    <a:pt x="252" y="3604"/>
                    <a:pt x="0" y="3071"/>
                    <a:pt x="0" y="2663"/>
                  </a:cubicBezTo>
                  <a:cubicBezTo>
                    <a:pt x="0" y="2256"/>
                    <a:pt x="220" y="1825"/>
                    <a:pt x="424" y="1488"/>
                  </a:cubicBezTo>
                  <a:cubicBezTo>
                    <a:pt x="628" y="1151"/>
                    <a:pt x="855" y="885"/>
                    <a:pt x="1223" y="642"/>
                  </a:cubicBezTo>
                  <a:cubicBezTo>
                    <a:pt x="1591" y="399"/>
                    <a:pt x="2171" y="94"/>
                    <a:pt x="2633" y="31"/>
                  </a:cubicBezTo>
                  <a:cubicBezTo>
                    <a:pt x="3095" y="-32"/>
                    <a:pt x="3605" y="55"/>
                    <a:pt x="3997" y="266"/>
                  </a:cubicBezTo>
                  <a:cubicBezTo>
                    <a:pt x="4389" y="478"/>
                    <a:pt x="4757" y="948"/>
                    <a:pt x="4984" y="1300"/>
                  </a:cubicBezTo>
                  <a:cubicBezTo>
                    <a:pt x="5211" y="1653"/>
                    <a:pt x="5360" y="1958"/>
                    <a:pt x="5360" y="2381"/>
                  </a:cubicBezTo>
                  <a:cubicBezTo>
                    <a:pt x="5360" y="2804"/>
                    <a:pt x="5282" y="3400"/>
                    <a:pt x="4984" y="3839"/>
                  </a:cubicBezTo>
                  <a:cubicBezTo>
                    <a:pt x="4686" y="4278"/>
                    <a:pt x="4044" y="4779"/>
                    <a:pt x="3574" y="5014"/>
                  </a:cubicBezTo>
                  <a:cubicBezTo>
                    <a:pt x="3104" y="5249"/>
                    <a:pt x="2586" y="5312"/>
                    <a:pt x="2163" y="5249"/>
                  </a:cubicBezTo>
                  <a:close/>
                </a:path>
              </a:pathLst>
            </a:custGeom>
            <a:solidFill>
              <a:srgbClr val="0087CB">
                <a:alpha val="44130"/>
              </a:srgbClr>
            </a:solidFill>
            <a:ln>
              <a:noFill/>
            </a:ln>
          </p:spPr>
        </p:sp>
        <p:sp>
          <p:nvSpPr>
            <p:cNvPr id="12" name="Google Shape;328;p44">
              <a:extLst>
                <a:ext uri="{FF2B5EF4-FFF2-40B4-BE49-F238E27FC236}">
                  <a16:creationId xmlns:a16="http://schemas.microsoft.com/office/drawing/2014/main" id="{804D979C-4A48-4760-9429-DB9039C0490D}"/>
                </a:ext>
              </a:extLst>
            </p:cNvPr>
            <p:cNvSpPr/>
            <p:nvPr/>
          </p:nvSpPr>
          <p:spPr>
            <a:xfrm>
              <a:off x="-1600734" y="989299"/>
              <a:ext cx="500209" cy="463832"/>
            </a:xfrm>
            <a:custGeom>
              <a:avLst/>
              <a:gdLst/>
              <a:ahLst/>
              <a:cxnLst/>
              <a:rect l="l" t="t" r="r" b="b"/>
              <a:pathLst>
                <a:path w="16102" h="14931" extrusionOk="0">
                  <a:moveTo>
                    <a:pt x="271" y="8625"/>
                  </a:moveTo>
                  <a:cubicBezTo>
                    <a:pt x="398" y="9768"/>
                    <a:pt x="556" y="10260"/>
                    <a:pt x="937" y="11101"/>
                  </a:cubicBezTo>
                  <a:cubicBezTo>
                    <a:pt x="1318" y="11942"/>
                    <a:pt x="1954" y="13038"/>
                    <a:pt x="2557" y="13673"/>
                  </a:cubicBezTo>
                  <a:cubicBezTo>
                    <a:pt x="3160" y="14308"/>
                    <a:pt x="3684" y="14832"/>
                    <a:pt x="4557" y="14911"/>
                  </a:cubicBezTo>
                  <a:cubicBezTo>
                    <a:pt x="5430" y="14990"/>
                    <a:pt x="6557" y="14498"/>
                    <a:pt x="7795" y="14149"/>
                  </a:cubicBezTo>
                  <a:cubicBezTo>
                    <a:pt x="9033" y="13800"/>
                    <a:pt x="10811" y="13388"/>
                    <a:pt x="11986" y="12816"/>
                  </a:cubicBezTo>
                  <a:cubicBezTo>
                    <a:pt x="13161" y="12245"/>
                    <a:pt x="14161" y="11720"/>
                    <a:pt x="14844" y="10720"/>
                  </a:cubicBezTo>
                  <a:cubicBezTo>
                    <a:pt x="15527" y="9720"/>
                    <a:pt x="16161" y="7974"/>
                    <a:pt x="16082" y="6815"/>
                  </a:cubicBezTo>
                  <a:cubicBezTo>
                    <a:pt x="16003" y="5656"/>
                    <a:pt x="15019" y="4878"/>
                    <a:pt x="14368" y="3767"/>
                  </a:cubicBezTo>
                  <a:cubicBezTo>
                    <a:pt x="13717" y="2656"/>
                    <a:pt x="12701" y="640"/>
                    <a:pt x="12177" y="148"/>
                  </a:cubicBezTo>
                  <a:cubicBezTo>
                    <a:pt x="11653" y="-344"/>
                    <a:pt x="11954" y="735"/>
                    <a:pt x="11224" y="814"/>
                  </a:cubicBezTo>
                  <a:cubicBezTo>
                    <a:pt x="10494" y="893"/>
                    <a:pt x="8446" y="402"/>
                    <a:pt x="7795" y="624"/>
                  </a:cubicBezTo>
                  <a:cubicBezTo>
                    <a:pt x="7144" y="846"/>
                    <a:pt x="7922" y="1894"/>
                    <a:pt x="7319" y="2148"/>
                  </a:cubicBezTo>
                  <a:cubicBezTo>
                    <a:pt x="6716" y="2402"/>
                    <a:pt x="4986" y="2085"/>
                    <a:pt x="4176" y="2148"/>
                  </a:cubicBezTo>
                  <a:cubicBezTo>
                    <a:pt x="3366" y="2212"/>
                    <a:pt x="3128" y="2180"/>
                    <a:pt x="2461" y="2529"/>
                  </a:cubicBezTo>
                  <a:cubicBezTo>
                    <a:pt x="1794" y="2878"/>
                    <a:pt x="540" y="3227"/>
                    <a:pt x="175" y="4243"/>
                  </a:cubicBezTo>
                  <a:cubicBezTo>
                    <a:pt x="-190" y="5259"/>
                    <a:pt x="144" y="7482"/>
                    <a:pt x="271" y="8625"/>
                  </a:cubicBezTo>
                  <a:close/>
                </a:path>
              </a:pathLst>
            </a:custGeom>
            <a:solidFill>
              <a:srgbClr val="6E648B">
                <a:alpha val="17320"/>
              </a:srgbClr>
            </a:solidFill>
            <a:ln>
              <a:noFill/>
            </a:ln>
          </p:spPr>
        </p:sp>
      </p:grpSp>
      <p:grpSp>
        <p:nvGrpSpPr>
          <p:cNvPr id="8" name="Google Shape;6792;p100">
            <a:extLst>
              <a:ext uri="{FF2B5EF4-FFF2-40B4-BE49-F238E27FC236}">
                <a16:creationId xmlns:a16="http://schemas.microsoft.com/office/drawing/2014/main" id="{068E5636-087B-4EA0-94F4-207E7F7307A2}"/>
              </a:ext>
            </a:extLst>
          </p:cNvPr>
          <p:cNvGrpSpPr/>
          <p:nvPr/>
        </p:nvGrpSpPr>
        <p:grpSpPr>
          <a:xfrm>
            <a:off x="2446397" y="3216971"/>
            <a:ext cx="817025" cy="765943"/>
            <a:chOff x="5049725" y="2635825"/>
            <a:chExt cx="481825" cy="451700"/>
          </a:xfrm>
          <a:solidFill>
            <a:srgbClr val="FFFFFF"/>
          </a:solidFill>
        </p:grpSpPr>
        <p:sp>
          <p:nvSpPr>
            <p:cNvPr id="9" name="Google Shape;6793;p100">
              <a:extLst>
                <a:ext uri="{FF2B5EF4-FFF2-40B4-BE49-F238E27FC236}">
                  <a16:creationId xmlns:a16="http://schemas.microsoft.com/office/drawing/2014/main" id="{1034E980-3CA6-419A-A463-5D94D6DB58D8}"/>
                </a:ext>
              </a:extLst>
            </p:cNvPr>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435D74"/>
                </a:solidFill>
                <a:latin typeface="Arial"/>
                <a:cs typeface="Arial"/>
                <a:sym typeface="Arial"/>
              </a:endParaRPr>
            </a:p>
          </p:txBody>
        </p:sp>
        <p:sp>
          <p:nvSpPr>
            <p:cNvPr id="14" name="Google Shape;6794;p100">
              <a:extLst>
                <a:ext uri="{FF2B5EF4-FFF2-40B4-BE49-F238E27FC236}">
                  <a16:creationId xmlns:a16="http://schemas.microsoft.com/office/drawing/2014/main" id="{11E8F674-C8AC-4B98-8769-13DAE0E950FB}"/>
                </a:ext>
              </a:extLst>
            </p:cNvPr>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435D74"/>
                </a:solidFill>
                <a:latin typeface="Arial"/>
                <a:cs typeface="Arial"/>
                <a:sym typeface="Arial"/>
              </a:endParaRPr>
            </a:p>
          </p:txBody>
        </p:sp>
        <p:sp>
          <p:nvSpPr>
            <p:cNvPr id="15" name="Google Shape;6795;p100">
              <a:extLst>
                <a:ext uri="{FF2B5EF4-FFF2-40B4-BE49-F238E27FC236}">
                  <a16:creationId xmlns:a16="http://schemas.microsoft.com/office/drawing/2014/main" id="{B40F1AAF-2DD8-4FCD-8A58-836F63415BD8}"/>
                </a:ext>
              </a:extLst>
            </p:cNvPr>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435D74"/>
                </a:solidFill>
                <a:latin typeface="Arial"/>
                <a:cs typeface="Arial"/>
                <a:sym typeface="Arial"/>
              </a:endParaRPr>
            </a:p>
          </p:txBody>
        </p:sp>
      </p:grpSp>
    </p:spTree>
    <p:extLst>
      <p:ext uri="{BB962C8B-B14F-4D97-AF65-F5344CB8AC3E}">
        <p14:creationId xmlns:p14="http://schemas.microsoft.com/office/powerpoint/2010/main" val="34231914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BBA4BC8-5121-4669-94F2-CC023E6AD4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4343" y="4372353"/>
            <a:ext cx="3830210" cy="1303265"/>
          </a:xfrm>
          <a:prstGeom prst="rect">
            <a:avLst/>
          </a:prstGeom>
        </p:spPr>
      </p:pic>
      <p:pic>
        <p:nvPicPr>
          <p:cNvPr id="8" name="Picture 7">
            <a:extLst>
              <a:ext uri="{FF2B5EF4-FFF2-40B4-BE49-F238E27FC236}">
                <a16:creationId xmlns:a16="http://schemas.microsoft.com/office/drawing/2014/main" id="{A615E700-9F03-495B-B966-6A86F11C5A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4746" y="4078948"/>
            <a:ext cx="3757284" cy="1663224"/>
          </a:xfrm>
          <a:prstGeom prst="rect">
            <a:avLst/>
          </a:prstGeom>
        </p:spPr>
      </p:pic>
      <p:pic>
        <p:nvPicPr>
          <p:cNvPr id="10" name="Picture 9">
            <a:extLst>
              <a:ext uri="{FF2B5EF4-FFF2-40B4-BE49-F238E27FC236}">
                <a16:creationId xmlns:a16="http://schemas.microsoft.com/office/drawing/2014/main" id="{5CFDDBA8-73F9-4096-87AF-5BBA7E88DD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2141" y="1854485"/>
            <a:ext cx="1862316" cy="1849131"/>
          </a:xfrm>
          <a:prstGeom prst="rect">
            <a:avLst/>
          </a:prstGeom>
        </p:spPr>
      </p:pic>
      <p:sp>
        <p:nvSpPr>
          <p:cNvPr id="11" name="Google Shape;276;p39">
            <a:extLst>
              <a:ext uri="{FF2B5EF4-FFF2-40B4-BE49-F238E27FC236}">
                <a16:creationId xmlns:a16="http://schemas.microsoft.com/office/drawing/2014/main" id="{413F3E9B-191D-44C7-B2D5-9ABF14926562}"/>
              </a:ext>
            </a:extLst>
          </p:cNvPr>
          <p:cNvSpPr txBox="1">
            <a:spLocks/>
          </p:cNvSpPr>
          <p:nvPr/>
        </p:nvSpPr>
        <p:spPr>
          <a:xfrm>
            <a:off x="867385" y="194508"/>
            <a:ext cx="10290400" cy="763600"/>
          </a:xfrm>
          <a:prstGeom prst="rect">
            <a:avLst/>
          </a:prstGeom>
          <a:noFill/>
          <a:ln w="190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r>
              <a:rPr lang="en-US" sz="4000" b="1" kern="0" dirty="0">
                <a:solidFill>
                  <a:srgbClr val="58457E"/>
                </a:solidFill>
                <a:latin typeface="Questrial" panose="020B0604020202020204" charset="0"/>
              </a:rPr>
              <a:t>SOFTWARES USED</a:t>
            </a:r>
            <a:endParaRPr lang="en-IN" sz="4000" b="1" kern="0" dirty="0">
              <a:solidFill>
                <a:srgbClr val="58457E"/>
              </a:solidFill>
              <a:latin typeface="Questrial" panose="020B0604020202020204" charset="0"/>
            </a:endParaRPr>
          </a:p>
        </p:txBody>
      </p:sp>
      <p:pic>
        <p:nvPicPr>
          <p:cNvPr id="1026" name="Picture 2">
            <a:extLst>
              <a:ext uri="{FF2B5EF4-FFF2-40B4-BE49-F238E27FC236}">
                <a16:creationId xmlns:a16="http://schemas.microsoft.com/office/drawing/2014/main" id="{B137BCFC-F701-4015-8AED-00E8567FDE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8086" y="2230351"/>
            <a:ext cx="3082724" cy="1233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445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4"/>
          <p:cNvSpPr txBox="1">
            <a:spLocks noGrp="1"/>
          </p:cNvSpPr>
          <p:nvPr>
            <p:ph type="title" idx="9"/>
          </p:nvPr>
        </p:nvSpPr>
        <p:spPr>
          <a:xfrm>
            <a:off x="950967" y="516100"/>
            <a:ext cx="10290400" cy="763600"/>
          </a:xfrm>
          <a:prstGeom prst="rect">
            <a:avLst/>
          </a:prstGeom>
          <a:noFill/>
          <a:ln w="190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spcFirstLastPara="1" wrap="square" lIns="121900" tIns="121900" rIns="121900" bIns="121900" anchor="t" anchorCtr="0">
            <a:noAutofit/>
          </a:bodyPr>
          <a:lstStyle/>
          <a:p>
            <a:r>
              <a:rPr lang="en-IN" dirty="0"/>
              <a:t>S</a:t>
            </a:r>
            <a:r>
              <a:rPr lang="en" dirty="0"/>
              <a:t>olid Works</a:t>
            </a:r>
            <a:endParaRPr dirty="0"/>
          </a:p>
        </p:txBody>
      </p:sp>
      <p:sp>
        <p:nvSpPr>
          <p:cNvPr id="52" name="Google Shape;4327;p95">
            <a:extLst>
              <a:ext uri="{FF2B5EF4-FFF2-40B4-BE49-F238E27FC236}">
                <a16:creationId xmlns:a16="http://schemas.microsoft.com/office/drawing/2014/main" id="{0BEE43C7-9769-421C-B36C-D612839A2F4D}"/>
              </a:ext>
            </a:extLst>
          </p:cNvPr>
          <p:cNvSpPr/>
          <p:nvPr/>
        </p:nvSpPr>
        <p:spPr>
          <a:xfrm>
            <a:off x="1588163" y="2342398"/>
            <a:ext cx="307792" cy="395433"/>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121900" tIns="121900" rIns="121900" bIns="121900" anchor="ctr" anchorCtr="0">
            <a:noAutofit/>
          </a:bodyPr>
          <a:lstStyle/>
          <a:p>
            <a:pPr defTabSz="1219170">
              <a:buClr>
                <a:srgbClr val="000000"/>
              </a:buClr>
            </a:pPr>
            <a:endParaRPr sz="1867" kern="0">
              <a:ln w="0"/>
              <a:solidFill>
                <a:srgbClr val="EEF5FF"/>
              </a:solidFill>
              <a:effectLst>
                <a:outerShdw blurRad="38100" dist="25400" dir="5400000" algn="ctr" rotWithShape="0">
                  <a:srgbClr val="6E747A">
                    <a:alpha val="43000"/>
                  </a:srgbClr>
                </a:outerShdw>
              </a:effectLst>
              <a:latin typeface="Arial"/>
              <a:sym typeface="Arial"/>
            </a:endParaRPr>
          </a:p>
        </p:txBody>
      </p:sp>
      <p:sp>
        <p:nvSpPr>
          <p:cNvPr id="54" name="Google Shape;4327;p95">
            <a:extLst>
              <a:ext uri="{FF2B5EF4-FFF2-40B4-BE49-F238E27FC236}">
                <a16:creationId xmlns:a16="http://schemas.microsoft.com/office/drawing/2014/main" id="{28B2A51D-82D7-4808-8AE9-373C62C7A759}"/>
              </a:ext>
            </a:extLst>
          </p:cNvPr>
          <p:cNvSpPr/>
          <p:nvPr/>
        </p:nvSpPr>
        <p:spPr>
          <a:xfrm>
            <a:off x="6849138" y="2381444"/>
            <a:ext cx="307792" cy="395433"/>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121900" tIns="121900" rIns="121900" bIns="121900" anchor="ctr" anchorCtr="0">
            <a:noAutofit/>
          </a:bodyPr>
          <a:lstStyle/>
          <a:p>
            <a:pPr defTabSz="1219170">
              <a:buClr>
                <a:srgbClr val="000000"/>
              </a:buClr>
            </a:pPr>
            <a:endParaRPr sz="1867" kern="0" dirty="0">
              <a:ln w="0"/>
              <a:solidFill>
                <a:srgbClr val="EEF5FF"/>
              </a:solidFill>
              <a:effectLst>
                <a:outerShdw blurRad="38100" dist="25400" dir="5400000" algn="ctr" rotWithShape="0">
                  <a:srgbClr val="6E747A">
                    <a:alpha val="43000"/>
                  </a:srgbClr>
                </a:outerShdw>
              </a:effectLst>
              <a:latin typeface="Arial"/>
              <a:sym typeface="Arial"/>
            </a:endParaRPr>
          </a:p>
        </p:txBody>
      </p:sp>
      <p:pic>
        <p:nvPicPr>
          <p:cNvPr id="11" name="Picture 10">
            <a:extLst>
              <a:ext uri="{FF2B5EF4-FFF2-40B4-BE49-F238E27FC236}">
                <a16:creationId xmlns:a16="http://schemas.microsoft.com/office/drawing/2014/main" id="{15C8770F-FBC1-410A-9CB9-D7DB37809E64}"/>
              </a:ext>
            </a:extLst>
          </p:cNvPr>
          <p:cNvPicPr>
            <a:picLocks noChangeAspect="1"/>
          </p:cNvPicPr>
          <p:nvPr/>
        </p:nvPicPr>
        <p:blipFill rotWithShape="1">
          <a:blip r:embed="rId3"/>
          <a:srcRect l="3503" t="7422" r="12746"/>
          <a:stretch/>
        </p:blipFill>
        <p:spPr>
          <a:xfrm>
            <a:off x="1148575" y="1745487"/>
            <a:ext cx="4687230" cy="3821012"/>
          </a:xfrm>
          <a:prstGeom prst="rect">
            <a:avLst/>
          </a:prstGeom>
        </p:spPr>
      </p:pic>
      <p:sp>
        <p:nvSpPr>
          <p:cNvPr id="26" name="TextBox 25">
            <a:extLst>
              <a:ext uri="{FF2B5EF4-FFF2-40B4-BE49-F238E27FC236}">
                <a16:creationId xmlns:a16="http://schemas.microsoft.com/office/drawing/2014/main" id="{4E07705E-640F-4B26-9FA5-160A6F0535BC}"/>
              </a:ext>
            </a:extLst>
          </p:cNvPr>
          <p:cNvSpPr txBox="1"/>
          <p:nvPr/>
        </p:nvSpPr>
        <p:spPr>
          <a:xfrm>
            <a:off x="6275393" y="2113815"/>
            <a:ext cx="4885170" cy="3330399"/>
          </a:xfrm>
          <a:prstGeom prst="rect">
            <a:avLst/>
          </a:prstGeom>
          <a:noFill/>
        </p:spPr>
        <p:txBody>
          <a:bodyPr wrap="square">
            <a:spAutoFit/>
          </a:bodyPr>
          <a:lstStyle/>
          <a:p>
            <a:pPr>
              <a:lnSpc>
                <a:spcPct val="200000"/>
              </a:lnSpc>
            </a:pPr>
            <a:r>
              <a:rPr lang="en-US" b="1" dirty="0"/>
              <a:t>This is the mechanical model created using </a:t>
            </a:r>
            <a:r>
              <a:rPr lang="en-US" b="1" dirty="0" err="1"/>
              <a:t>solidworks</a:t>
            </a:r>
            <a:r>
              <a:rPr lang="en-US" b="1" dirty="0"/>
              <a:t> which consist of chassis, wheels and sanitizing tank which represents our basic idea how real model looks like with accurate looks and dimension.</a:t>
            </a:r>
            <a:endParaRPr lang="en-IN" b="1" dirty="0"/>
          </a:p>
        </p:txBody>
      </p:sp>
    </p:spTree>
    <p:extLst>
      <p:ext uri="{BB962C8B-B14F-4D97-AF65-F5344CB8AC3E}">
        <p14:creationId xmlns:p14="http://schemas.microsoft.com/office/powerpoint/2010/main" val="16180067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276;p39">
            <a:extLst>
              <a:ext uri="{FF2B5EF4-FFF2-40B4-BE49-F238E27FC236}">
                <a16:creationId xmlns:a16="http://schemas.microsoft.com/office/drawing/2014/main" id="{413F3E9B-191D-44C7-B2D5-9ABF14926562}"/>
              </a:ext>
            </a:extLst>
          </p:cNvPr>
          <p:cNvSpPr txBox="1">
            <a:spLocks/>
          </p:cNvSpPr>
          <p:nvPr/>
        </p:nvSpPr>
        <p:spPr>
          <a:xfrm>
            <a:off x="867385" y="194508"/>
            <a:ext cx="10290400" cy="763600"/>
          </a:xfrm>
          <a:prstGeom prst="rect">
            <a:avLst/>
          </a:prstGeom>
          <a:noFill/>
          <a:ln w="190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r>
              <a:rPr lang="en-US" sz="4000" b="1" kern="0" dirty="0">
                <a:solidFill>
                  <a:srgbClr val="58457E"/>
                </a:solidFill>
                <a:latin typeface="Questrial" panose="020B0604020202020204" charset="0"/>
              </a:rPr>
              <a:t>Circuit </a:t>
            </a:r>
            <a:endParaRPr lang="en-IN" sz="4000" b="1" kern="0" dirty="0">
              <a:solidFill>
                <a:srgbClr val="58457E"/>
              </a:solidFill>
              <a:latin typeface="Questrial" panose="020B0604020202020204" charset="0"/>
            </a:endParaRPr>
          </a:p>
        </p:txBody>
      </p:sp>
      <p:pic>
        <p:nvPicPr>
          <p:cNvPr id="3" name="Picture 2">
            <a:extLst>
              <a:ext uri="{FF2B5EF4-FFF2-40B4-BE49-F238E27FC236}">
                <a16:creationId xmlns:a16="http://schemas.microsoft.com/office/drawing/2014/main" id="{2C8D9957-B821-4A23-AE36-E0D79779E5EA}"/>
              </a:ext>
            </a:extLst>
          </p:cNvPr>
          <p:cNvPicPr>
            <a:picLocks noChangeAspect="1"/>
          </p:cNvPicPr>
          <p:nvPr/>
        </p:nvPicPr>
        <p:blipFill rotWithShape="1">
          <a:blip r:embed="rId2">
            <a:extLst>
              <a:ext uri="{28A0092B-C50C-407E-A947-70E740481C1C}">
                <a14:useLocalDpi xmlns:a14="http://schemas.microsoft.com/office/drawing/2010/main" val="0"/>
              </a:ext>
            </a:extLst>
          </a:blip>
          <a:srcRect r="8110"/>
          <a:stretch/>
        </p:blipFill>
        <p:spPr>
          <a:xfrm>
            <a:off x="1636936" y="1080771"/>
            <a:ext cx="8918127" cy="4005955"/>
          </a:xfrm>
          <a:prstGeom prst="rect">
            <a:avLst/>
          </a:prstGeom>
        </p:spPr>
      </p:pic>
      <p:sp>
        <p:nvSpPr>
          <p:cNvPr id="9" name="TextBox 8">
            <a:extLst>
              <a:ext uri="{FF2B5EF4-FFF2-40B4-BE49-F238E27FC236}">
                <a16:creationId xmlns:a16="http://schemas.microsoft.com/office/drawing/2014/main" id="{1632BAE9-D1BB-48D3-A06B-2544DB305301}"/>
              </a:ext>
            </a:extLst>
          </p:cNvPr>
          <p:cNvSpPr txBox="1"/>
          <p:nvPr/>
        </p:nvSpPr>
        <p:spPr>
          <a:xfrm>
            <a:off x="950799" y="5291415"/>
            <a:ext cx="10290400" cy="1200329"/>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pPr algn="ctr"/>
            <a:r>
              <a:rPr lang="en-US" sz="2400" dirty="0"/>
              <a:t>This is the digital circuit designed in </a:t>
            </a:r>
            <a:r>
              <a:rPr lang="en-US" sz="2400" dirty="0" err="1"/>
              <a:t>tinkercad</a:t>
            </a:r>
            <a:r>
              <a:rPr lang="en-US" sz="2400" dirty="0"/>
              <a:t> representing the functionality of our robotic system which includes obstacle avoidance and sanitizer spraying.</a:t>
            </a:r>
            <a:endParaRPr lang="en-IN" sz="2400" dirty="0"/>
          </a:p>
        </p:txBody>
      </p:sp>
    </p:spTree>
    <p:extLst>
      <p:ext uri="{BB962C8B-B14F-4D97-AF65-F5344CB8AC3E}">
        <p14:creationId xmlns:p14="http://schemas.microsoft.com/office/powerpoint/2010/main" val="33776026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276;p39">
            <a:extLst>
              <a:ext uri="{FF2B5EF4-FFF2-40B4-BE49-F238E27FC236}">
                <a16:creationId xmlns:a16="http://schemas.microsoft.com/office/drawing/2014/main" id="{413F3E9B-191D-44C7-B2D5-9ABF14926562}"/>
              </a:ext>
            </a:extLst>
          </p:cNvPr>
          <p:cNvSpPr txBox="1">
            <a:spLocks/>
          </p:cNvSpPr>
          <p:nvPr/>
        </p:nvSpPr>
        <p:spPr>
          <a:xfrm>
            <a:off x="867385" y="194508"/>
            <a:ext cx="10290400" cy="763600"/>
          </a:xfrm>
          <a:prstGeom prst="rect">
            <a:avLst/>
          </a:prstGeom>
          <a:noFill/>
          <a:ln w="190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r>
              <a:rPr lang="en-US" sz="4000" b="1" kern="0" dirty="0">
                <a:solidFill>
                  <a:srgbClr val="58457E"/>
                </a:solidFill>
                <a:latin typeface="Questrial" panose="020B0604020202020204" charset="0"/>
              </a:rPr>
              <a:t>Circuit-block diagram </a:t>
            </a:r>
            <a:endParaRPr lang="en-IN" sz="4000" b="1" kern="0" dirty="0">
              <a:solidFill>
                <a:srgbClr val="58457E"/>
              </a:solidFill>
              <a:latin typeface="Questrial" panose="020B0604020202020204" charset="0"/>
            </a:endParaRPr>
          </a:p>
        </p:txBody>
      </p:sp>
      <p:pic>
        <p:nvPicPr>
          <p:cNvPr id="3" name="Picture 2">
            <a:extLst>
              <a:ext uri="{FF2B5EF4-FFF2-40B4-BE49-F238E27FC236}">
                <a16:creationId xmlns:a16="http://schemas.microsoft.com/office/drawing/2014/main" id="{8DB87A63-DC9A-4B9A-9208-20C884164697}"/>
              </a:ext>
            </a:extLst>
          </p:cNvPr>
          <p:cNvPicPr>
            <a:picLocks noChangeAspect="1"/>
          </p:cNvPicPr>
          <p:nvPr/>
        </p:nvPicPr>
        <p:blipFill>
          <a:blip r:embed="rId2"/>
          <a:stretch>
            <a:fillRect/>
          </a:stretch>
        </p:blipFill>
        <p:spPr>
          <a:xfrm>
            <a:off x="867385" y="1072055"/>
            <a:ext cx="10290400" cy="5481415"/>
          </a:xfrm>
          <a:prstGeom prst="rect">
            <a:avLst/>
          </a:prstGeom>
        </p:spPr>
      </p:pic>
    </p:spTree>
    <p:extLst>
      <p:ext uri="{BB962C8B-B14F-4D97-AF65-F5344CB8AC3E}">
        <p14:creationId xmlns:p14="http://schemas.microsoft.com/office/powerpoint/2010/main" val="3506135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3"/>
          <p:cNvSpPr txBox="1">
            <a:spLocks noGrp="1"/>
          </p:cNvSpPr>
          <p:nvPr>
            <p:ph type="title"/>
          </p:nvPr>
        </p:nvSpPr>
        <p:spPr>
          <a:xfrm>
            <a:off x="950800" y="295155"/>
            <a:ext cx="10290400" cy="835558"/>
          </a:xfrm>
          <a:prstGeom prst="rect">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spcFirstLastPara="1" wrap="square" lIns="121900" tIns="121900" rIns="121900" bIns="121900" anchor="t" anchorCtr="0">
            <a:noAutofit/>
          </a:bodyPr>
          <a:lstStyle/>
          <a:p>
            <a:r>
              <a:rPr lang="en-IN" dirty="0"/>
              <a:t>C</a:t>
            </a:r>
            <a:r>
              <a:rPr lang="en" dirty="0"/>
              <a:t>onclusion </a:t>
            </a:r>
            <a:endParaRPr dirty="0"/>
          </a:p>
        </p:txBody>
      </p:sp>
      <p:sp>
        <p:nvSpPr>
          <p:cNvPr id="307" name="Google Shape;307;p43"/>
          <p:cNvSpPr txBox="1">
            <a:spLocks noGrp="1"/>
          </p:cNvSpPr>
          <p:nvPr>
            <p:ph type="subTitle" idx="2"/>
          </p:nvPr>
        </p:nvSpPr>
        <p:spPr>
          <a:xfrm>
            <a:off x="769434" y="2167916"/>
            <a:ext cx="4934568" cy="4173984"/>
          </a:xfrm>
          <a:prstGeom prst="rect">
            <a:avLst/>
          </a:prstGeom>
        </p:spPr>
        <p:txBody>
          <a:bodyPr spcFirstLastPara="1" wrap="square" lIns="121900" tIns="121900" rIns="121900" bIns="121900" anchor="t" anchorCtr="0">
            <a:normAutofit/>
          </a:bodyPr>
          <a:lstStyle/>
          <a:p>
            <a:pPr marL="285750" indent="-285750">
              <a:lnSpc>
                <a:spcPct val="150000"/>
              </a:lnSpc>
              <a:buClr>
                <a:schemeClr val="dk1"/>
              </a:buClr>
              <a:buSzPts val="1100"/>
              <a:buFont typeface="Arial" panose="020B0604020202020204" pitchFamily="34" charset="0"/>
              <a:buChar char="•"/>
            </a:pPr>
            <a:r>
              <a:rPr lang="en-US" sz="1700" b="1" dirty="0"/>
              <a:t>The robot has been designed and the obstacle avoidance function is successful. </a:t>
            </a:r>
          </a:p>
          <a:p>
            <a:pPr marL="285750" indent="-285750">
              <a:lnSpc>
                <a:spcPct val="150000"/>
              </a:lnSpc>
              <a:buClr>
                <a:schemeClr val="dk1"/>
              </a:buClr>
              <a:buSzPts val="1100"/>
              <a:buFont typeface="Arial" panose="020B0604020202020204" pitchFamily="34" charset="0"/>
              <a:buChar char="•"/>
            </a:pPr>
            <a:r>
              <a:rPr lang="en-US" sz="1700" b="1" dirty="0"/>
              <a:t>The simultaneous function of the sanitizing spray is successful.</a:t>
            </a:r>
          </a:p>
          <a:p>
            <a:pPr marL="285750" indent="-285750">
              <a:lnSpc>
                <a:spcPct val="150000"/>
              </a:lnSpc>
              <a:buClr>
                <a:schemeClr val="dk1"/>
              </a:buClr>
              <a:buSzPts val="1100"/>
              <a:buFont typeface="Arial" panose="020B0604020202020204" pitchFamily="34" charset="0"/>
              <a:buChar char="•"/>
            </a:pPr>
            <a:r>
              <a:rPr lang="en-US" sz="1700" b="1" dirty="0"/>
              <a:t>The simulation in software and designing in </a:t>
            </a:r>
            <a:r>
              <a:rPr lang="en-US" sz="1700" b="1" dirty="0" err="1"/>
              <a:t>tinkercad</a:t>
            </a:r>
            <a:r>
              <a:rPr lang="en-US" sz="1700" b="1" dirty="0"/>
              <a:t> and </a:t>
            </a:r>
            <a:r>
              <a:rPr lang="en-US" sz="1700" b="1" dirty="0" err="1"/>
              <a:t>solidworks</a:t>
            </a:r>
            <a:r>
              <a:rPr lang="en-US" sz="1700" b="1" dirty="0"/>
              <a:t> is completed.</a:t>
            </a:r>
          </a:p>
          <a:p>
            <a:pPr marL="285750" indent="-285750">
              <a:lnSpc>
                <a:spcPct val="150000"/>
              </a:lnSpc>
              <a:buClr>
                <a:schemeClr val="dk1"/>
              </a:buClr>
              <a:buSzPts val="1100"/>
              <a:buFont typeface="Arial" panose="020B0604020202020204" pitchFamily="34" charset="0"/>
              <a:buChar char="•"/>
            </a:pPr>
            <a:r>
              <a:rPr lang="en-US" sz="1700" b="1" dirty="0"/>
              <a:t>The designing of chassis and stress analysis is successful.</a:t>
            </a:r>
          </a:p>
          <a:p>
            <a:pPr marL="285750" indent="-285750">
              <a:lnSpc>
                <a:spcPct val="150000"/>
              </a:lnSpc>
              <a:buClr>
                <a:schemeClr val="dk1"/>
              </a:buClr>
              <a:buSzPts val="1100"/>
              <a:buFont typeface="Arial" panose="020B0604020202020204" pitchFamily="34" charset="0"/>
              <a:buChar char="•"/>
            </a:pPr>
            <a:r>
              <a:rPr lang="en-US" sz="1700" b="1" dirty="0"/>
              <a:t>The lessons learnt from setbacks are the major learning for future projects.</a:t>
            </a:r>
          </a:p>
          <a:p>
            <a:pPr marL="285750" indent="-285750">
              <a:buClr>
                <a:schemeClr val="dk1"/>
              </a:buClr>
              <a:buSzPts val="1100"/>
              <a:buFont typeface="Arial" panose="020B0604020202020204" pitchFamily="34" charset="0"/>
              <a:buChar char="•"/>
            </a:pPr>
            <a:endParaRPr sz="1800" dirty="0"/>
          </a:p>
        </p:txBody>
      </p:sp>
      <p:sp>
        <p:nvSpPr>
          <p:cNvPr id="308" name="Google Shape;308;p43"/>
          <p:cNvSpPr txBox="1">
            <a:spLocks noGrp="1"/>
          </p:cNvSpPr>
          <p:nvPr>
            <p:ph type="subTitle" idx="3"/>
          </p:nvPr>
        </p:nvSpPr>
        <p:spPr>
          <a:xfrm>
            <a:off x="1068813" y="1361808"/>
            <a:ext cx="3717600" cy="724000"/>
          </a:xfrm>
          <a:prstGeom prst="rect">
            <a:avLst/>
          </a:prstGeom>
        </p:spPr>
        <p:txBody>
          <a:bodyPr spcFirstLastPara="1" wrap="square" lIns="121900" tIns="121900" rIns="121900" bIns="121900" anchor="t" anchorCtr="0">
            <a:normAutofit/>
          </a:bodyPr>
          <a:lstStyle/>
          <a:p>
            <a:pPr marL="0" indent="0"/>
            <a:r>
              <a:rPr lang="en-IN" dirty="0"/>
              <a:t>K</a:t>
            </a:r>
            <a:r>
              <a:rPr lang="en" dirty="0"/>
              <a:t>ey points:</a:t>
            </a:r>
            <a:endParaRPr dirty="0"/>
          </a:p>
        </p:txBody>
      </p:sp>
      <p:pic>
        <p:nvPicPr>
          <p:cNvPr id="312" name="Google Shape;312;p43"/>
          <p:cNvPicPr preferRelativeResize="0"/>
          <p:nvPr/>
        </p:nvPicPr>
        <p:blipFill rotWithShape="1">
          <a:blip r:embed="rId3">
            <a:alphaModFix amt="73000"/>
          </a:blip>
          <a:srcRect l="80911" t="21033" r="2055" b="9343"/>
          <a:stretch/>
        </p:blipFill>
        <p:spPr>
          <a:xfrm rot="5399992" flipH="1">
            <a:off x="9412918" y="4078934"/>
            <a:ext cx="1684665" cy="3873497"/>
          </a:xfrm>
          <a:prstGeom prst="rect">
            <a:avLst/>
          </a:prstGeom>
          <a:noFill/>
          <a:ln>
            <a:noFill/>
          </a:ln>
        </p:spPr>
      </p:pic>
      <p:pic>
        <p:nvPicPr>
          <p:cNvPr id="3" name="Picture 2">
            <a:extLst>
              <a:ext uri="{FF2B5EF4-FFF2-40B4-BE49-F238E27FC236}">
                <a16:creationId xmlns:a16="http://schemas.microsoft.com/office/drawing/2014/main" id="{AF863D83-7F60-43E6-BCBF-5C32FEF5C2B4}"/>
              </a:ext>
            </a:extLst>
          </p:cNvPr>
          <p:cNvPicPr>
            <a:picLocks noChangeAspect="1"/>
          </p:cNvPicPr>
          <p:nvPr/>
        </p:nvPicPr>
        <p:blipFill>
          <a:blip r:embed="rId4"/>
          <a:stretch>
            <a:fillRect/>
          </a:stretch>
        </p:blipFill>
        <p:spPr>
          <a:xfrm>
            <a:off x="6487997" y="2085808"/>
            <a:ext cx="4934569" cy="370555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4"/>
          <p:cNvSpPr txBox="1">
            <a:spLocks noGrp="1"/>
          </p:cNvSpPr>
          <p:nvPr>
            <p:ph type="title" idx="9"/>
          </p:nvPr>
        </p:nvSpPr>
        <p:spPr>
          <a:xfrm>
            <a:off x="950967" y="516100"/>
            <a:ext cx="10290400" cy="763600"/>
          </a:xfrm>
          <a:prstGeom prst="rect">
            <a:avLst/>
          </a:prstGeom>
          <a:noFill/>
          <a:ln w="190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spcFirstLastPara="1" wrap="square" lIns="121900" tIns="121900" rIns="121900" bIns="121900" anchor="t" anchorCtr="0">
            <a:noAutofit/>
          </a:bodyPr>
          <a:lstStyle/>
          <a:p>
            <a:r>
              <a:rPr lang="en" dirty="0"/>
              <a:t>OBJECTIVES</a:t>
            </a:r>
            <a:endParaRPr dirty="0"/>
          </a:p>
        </p:txBody>
      </p:sp>
      <p:sp>
        <p:nvSpPr>
          <p:cNvPr id="318" name="Google Shape;318;p44"/>
          <p:cNvSpPr txBox="1">
            <a:spLocks noGrp="1"/>
          </p:cNvSpPr>
          <p:nvPr>
            <p:ph type="title"/>
          </p:nvPr>
        </p:nvSpPr>
        <p:spPr>
          <a:xfrm>
            <a:off x="7537290" y="1880891"/>
            <a:ext cx="3358400" cy="708800"/>
          </a:xfrm>
          <a:prstGeom prst="rect">
            <a:avLst/>
          </a:prstGeom>
        </p:spPr>
        <p:txBody>
          <a:bodyPr spcFirstLastPara="1" wrap="square" lIns="121900" tIns="121900" rIns="121900" bIns="121900" anchor="b" anchorCtr="0">
            <a:normAutofit/>
          </a:bodyPr>
          <a:lstStyle/>
          <a:p>
            <a:r>
              <a:rPr lang="en-IN" sz="2667" dirty="0"/>
              <a:t>O</a:t>
            </a:r>
            <a:r>
              <a:rPr lang="en" sz="2667" dirty="0"/>
              <a:t>bjective 2</a:t>
            </a:r>
            <a:endParaRPr sz="2667" dirty="0"/>
          </a:p>
        </p:txBody>
      </p:sp>
      <p:sp>
        <p:nvSpPr>
          <p:cNvPr id="320" name="Google Shape;320;p44"/>
          <p:cNvSpPr txBox="1">
            <a:spLocks noGrp="1"/>
          </p:cNvSpPr>
          <p:nvPr>
            <p:ph type="title" idx="3"/>
          </p:nvPr>
        </p:nvSpPr>
        <p:spPr>
          <a:xfrm>
            <a:off x="2195614" y="1843062"/>
            <a:ext cx="3358400" cy="708800"/>
          </a:xfrm>
          <a:prstGeom prst="rect">
            <a:avLst/>
          </a:prstGeom>
        </p:spPr>
        <p:txBody>
          <a:bodyPr spcFirstLastPara="1" wrap="square" lIns="121900" tIns="121900" rIns="121900" bIns="121900" anchor="b" anchorCtr="0">
            <a:normAutofit/>
          </a:bodyPr>
          <a:lstStyle/>
          <a:p>
            <a:r>
              <a:rPr lang="en-IN" sz="2667" dirty="0"/>
              <a:t>O</a:t>
            </a:r>
            <a:r>
              <a:rPr lang="en" sz="2667" dirty="0"/>
              <a:t>bjective 1</a:t>
            </a:r>
            <a:endParaRPr sz="2667" dirty="0"/>
          </a:p>
        </p:txBody>
      </p:sp>
      <p:sp>
        <p:nvSpPr>
          <p:cNvPr id="325" name="Google Shape;325;p44"/>
          <p:cNvSpPr txBox="1">
            <a:spLocks noGrp="1"/>
          </p:cNvSpPr>
          <p:nvPr>
            <p:ph type="title" idx="8"/>
          </p:nvPr>
        </p:nvSpPr>
        <p:spPr>
          <a:xfrm>
            <a:off x="1062760" y="2859904"/>
            <a:ext cx="4764033" cy="3474363"/>
          </a:xfrm>
          <a:prstGeom prst="rect">
            <a:avLst/>
          </a:prstGeom>
        </p:spPr>
        <p:txBody>
          <a:bodyPr spcFirstLastPara="1" wrap="square" lIns="121900" tIns="121900" rIns="121900" bIns="121900" anchor="t" anchorCtr="0">
            <a:noAutofit/>
          </a:bodyPr>
          <a:lstStyle/>
          <a:p>
            <a:pPr algn="l">
              <a:lnSpc>
                <a:spcPct val="150000"/>
              </a:lnSpc>
            </a:pPr>
            <a:r>
              <a:rPr lang="en-US" sz="1800" b="1" dirty="0">
                <a:latin typeface="Questrial" panose="020B0604020202020204"/>
              </a:rPr>
              <a:t>To avoid the objects and people around it.</a:t>
            </a:r>
            <a:br>
              <a:rPr lang="en-US" sz="1800" b="1" dirty="0">
                <a:latin typeface="Questrial" panose="020B0604020202020204"/>
              </a:rPr>
            </a:br>
            <a:r>
              <a:rPr lang="en-US" sz="1800" b="1" dirty="0">
                <a:latin typeface="Questrial" panose="020B0604020202020204"/>
              </a:rPr>
              <a:t>The robot, senses the environment, gets the feedback, and avoids the interference like objects/obstacles this whole system will work on microcontroller and programming of same as per our need.</a:t>
            </a:r>
            <a:endParaRPr sz="1800" b="1" dirty="0">
              <a:latin typeface="Questrial" panose="020B0604020202020204"/>
            </a:endParaRPr>
          </a:p>
        </p:txBody>
      </p:sp>
      <p:grpSp>
        <p:nvGrpSpPr>
          <p:cNvPr id="330" name="Google Shape;330;p44"/>
          <p:cNvGrpSpPr/>
          <p:nvPr/>
        </p:nvGrpSpPr>
        <p:grpSpPr>
          <a:xfrm>
            <a:off x="1238883" y="1800232"/>
            <a:ext cx="883095" cy="870119"/>
            <a:chOff x="-1649200" y="928774"/>
            <a:chExt cx="581238" cy="572698"/>
          </a:xfrm>
        </p:grpSpPr>
        <p:sp>
          <p:nvSpPr>
            <p:cNvPr id="331" name="Google Shape;331;p44"/>
            <p:cNvSpPr/>
            <p:nvPr/>
          </p:nvSpPr>
          <p:spPr>
            <a:xfrm>
              <a:off x="-1649200" y="928774"/>
              <a:ext cx="581238" cy="572698"/>
            </a:xfrm>
            <a:custGeom>
              <a:avLst/>
              <a:gdLst/>
              <a:ahLst/>
              <a:cxnLst/>
              <a:rect l="l" t="t" r="r" b="b"/>
              <a:pathLst>
                <a:path w="5360" h="5281" extrusionOk="0">
                  <a:moveTo>
                    <a:pt x="2163" y="5249"/>
                  </a:moveTo>
                  <a:cubicBezTo>
                    <a:pt x="1740" y="5186"/>
                    <a:pt x="1325" y="4857"/>
                    <a:pt x="1035" y="4638"/>
                  </a:cubicBezTo>
                  <a:cubicBezTo>
                    <a:pt x="745" y="4419"/>
                    <a:pt x="597" y="4262"/>
                    <a:pt x="424" y="3933"/>
                  </a:cubicBezTo>
                  <a:cubicBezTo>
                    <a:pt x="252" y="3604"/>
                    <a:pt x="0" y="3071"/>
                    <a:pt x="0" y="2663"/>
                  </a:cubicBezTo>
                  <a:cubicBezTo>
                    <a:pt x="0" y="2256"/>
                    <a:pt x="220" y="1825"/>
                    <a:pt x="424" y="1488"/>
                  </a:cubicBezTo>
                  <a:cubicBezTo>
                    <a:pt x="628" y="1151"/>
                    <a:pt x="855" y="885"/>
                    <a:pt x="1223" y="642"/>
                  </a:cubicBezTo>
                  <a:cubicBezTo>
                    <a:pt x="1591" y="399"/>
                    <a:pt x="2171" y="94"/>
                    <a:pt x="2633" y="31"/>
                  </a:cubicBezTo>
                  <a:cubicBezTo>
                    <a:pt x="3095" y="-32"/>
                    <a:pt x="3605" y="55"/>
                    <a:pt x="3997" y="266"/>
                  </a:cubicBezTo>
                  <a:cubicBezTo>
                    <a:pt x="4389" y="478"/>
                    <a:pt x="4757" y="948"/>
                    <a:pt x="4984" y="1300"/>
                  </a:cubicBezTo>
                  <a:cubicBezTo>
                    <a:pt x="5211" y="1653"/>
                    <a:pt x="5360" y="1958"/>
                    <a:pt x="5360" y="2381"/>
                  </a:cubicBezTo>
                  <a:cubicBezTo>
                    <a:pt x="5360" y="2804"/>
                    <a:pt x="5282" y="3400"/>
                    <a:pt x="4984" y="3839"/>
                  </a:cubicBezTo>
                  <a:cubicBezTo>
                    <a:pt x="4686" y="4278"/>
                    <a:pt x="4044" y="4779"/>
                    <a:pt x="3574" y="5014"/>
                  </a:cubicBezTo>
                  <a:cubicBezTo>
                    <a:pt x="3104" y="5249"/>
                    <a:pt x="2586" y="5312"/>
                    <a:pt x="2163" y="5249"/>
                  </a:cubicBezTo>
                  <a:close/>
                </a:path>
              </a:pathLst>
            </a:custGeom>
            <a:solidFill>
              <a:srgbClr val="C865C5">
                <a:alpha val="41900"/>
              </a:srgbClr>
            </a:solidFill>
            <a:ln>
              <a:noFill/>
            </a:ln>
          </p:spPr>
        </p:sp>
        <p:sp>
          <p:nvSpPr>
            <p:cNvPr id="332" name="Google Shape;332;p44"/>
            <p:cNvSpPr/>
            <p:nvPr/>
          </p:nvSpPr>
          <p:spPr>
            <a:xfrm>
              <a:off x="-1600734" y="989299"/>
              <a:ext cx="500209" cy="463832"/>
            </a:xfrm>
            <a:custGeom>
              <a:avLst/>
              <a:gdLst/>
              <a:ahLst/>
              <a:cxnLst/>
              <a:rect l="l" t="t" r="r" b="b"/>
              <a:pathLst>
                <a:path w="16102" h="14931" extrusionOk="0">
                  <a:moveTo>
                    <a:pt x="271" y="8625"/>
                  </a:moveTo>
                  <a:cubicBezTo>
                    <a:pt x="398" y="9768"/>
                    <a:pt x="556" y="10260"/>
                    <a:pt x="937" y="11101"/>
                  </a:cubicBezTo>
                  <a:cubicBezTo>
                    <a:pt x="1318" y="11942"/>
                    <a:pt x="1954" y="13038"/>
                    <a:pt x="2557" y="13673"/>
                  </a:cubicBezTo>
                  <a:cubicBezTo>
                    <a:pt x="3160" y="14308"/>
                    <a:pt x="3684" y="14832"/>
                    <a:pt x="4557" y="14911"/>
                  </a:cubicBezTo>
                  <a:cubicBezTo>
                    <a:pt x="5430" y="14990"/>
                    <a:pt x="6557" y="14498"/>
                    <a:pt x="7795" y="14149"/>
                  </a:cubicBezTo>
                  <a:cubicBezTo>
                    <a:pt x="9033" y="13800"/>
                    <a:pt x="10811" y="13388"/>
                    <a:pt x="11986" y="12816"/>
                  </a:cubicBezTo>
                  <a:cubicBezTo>
                    <a:pt x="13161" y="12245"/>
                    <a:pt x="14161" y="11720"/>
                    <a:pt x="14844" y="10720"/>
                  </a:cubicBezTo>
                  <a:cubicBezTo>
                    <a:pt x="15527" y="9720"/>
                    <a:pt x="16161" y="7974"/>
                    <a:pt x="16082" y="6815"/>
                  </a:cubicBezTo>
                  <a:cubicBezTo>
                    <a:pt x="16003" y="5656"/>
                    <a:pt x="15019" y="4878"/>
                    <a:pt x="14368" y="3767"/>
                  </a:cubicBezTo>
                  <a:cubicBezTo>
                    <a:pt x="13717" y="2656"/>
                    <a:pt x="12701" y="640"/>
                    <a:pt x="12177" y="148"/>
                  </a:cubicBezTo>
                  <a:cubicBezTo>
                    <a:pt x="11653" y="-344"/>
                    <a:pt x="11954" y="735"/>
                    <a:pt x="11224" y="814"/>
                  </a:cubicBezTo>
                  <a:cubicBezTo>
                    <a:pt x="10494" y="893"/>
                    <a:pt x="8446" y="402"/>
                    <a:pt x="7795" y="624"/>
                  </a:cubicBezTo>
                  <a:cubicBezTo>
                    <a:pt x="7144" y="846"/>
                    <a:pt x="7922" y="1894"/>
                    <a:pt x="7319" y="2148"/>
                  </a:cubicBezTo>
                  <a:cubicBezTo>
                    <a:pt x="6716" y="2402"/>
                    <a:pt x="4986" y="2085"/>
                    <a:pt x="4176" y="2148"/>
                  </a:cubicBezTo>
                  <a:cubicBezTo>
                    <a:pt x="3366" y="2212"/>
                    <a:pt x="3128" y="2180"/>
                    <a:pt x="2461" y="2529"/>
                  </a:cubicBezTo>
                  <a:cubicBezTo>
                    <a:pt x="1794" y="2878"/>
                    <a:pt x="540" y="3227"/>
                    <a:pt x="175" y="4243"/>
                  </a:cubicBezTo>
                  <a:cubicBezTo>
                    <a:pt x="-190" y="5259"/>
                    <a:pt x="144" y="7482"/>
                    <a:pt x="271" y="8625"/>
                  </a:cubicBezTo>
                  <a:close/>
                </a:path>
              </a:pathLst>
            </a:custGeom>
            <a:solidFill>
              <a:srgbClr val="6E648B">
                <a:alpha val="17320"/>
              </a:srgbClr>
            </a:solidFill>
            <a:ln>
              <a:noFill/>
            </a:ln>
          </p:spPr>
        </p:sp>
      </p:grpSp>
      <p:grpSp>
        <p:nvGrpSpPr>
          <p:cNvPr id="334" name="Google Shape;334;p44"/>
          <p:cNvGrpSpPr/>
          <p:nvPr/>
        </p:nvGrpSpPr>
        <p:grpSpPr>
          <a:xfrm rot="5521002">
            <a:off x="6570266" y="1864586"/>
            <a:ext cx="883100" cy="870124"/>
            <a:chOff x="-1649200" y="928774"/>
            <a:chExt cx="581238" cy="572698"/>
          </a:xfrm>
        </p:grpSpPr>
        <p:sp>
          <p:nvSpPr>
            <p:cNvPr id="335" name="Google Shape;335;p44"/>
            <p:cNvSpPr/>
            <p:nvPr/>
          </p:nvSpPr>
          <p:spPr>
            <a:xfrm>
              <a:off x="-1649200" y="928774"/>
              <a:ext cx="581238" cy="572698"/>
            </a:xfrm>
            <a:custGeom>
              <a:avLst/>
              <a:gdLst/>
              <a:ahLst/>
              <a:cxnLst/>
              <a:rect l="l" t="t" r="r" b="b"/>
              <a:pathLst>
                <a:path w="5360" h="5281" extrusionOk="0">
                  <a:moveTo>
                    <a:pt x="2163" y="5249"/>
                  </a:moveTo>
                  <a:cubicBezTo>
                    <a:pt x="1740" y="5186"/>
                    <a:pt x="1325" y="4857"/>
                    <a:pt x="1035" y="4638"/>
                  </a:cubicBezTo>
                  <a:cubicBezTo>
                    <a:pt x="745" y="4419"/>
                    <a:pt x="597" y="4262"/>
                    <a:pt x="424" y="3933"/>
                  </a:cubicBezTo>
                  <a:cubicBezTo>
                    <a:pt x="252" y="3604"/>
                    <a:pt x="0" y="3071"/>
                    <a:pt x="0" y="2663"/>
                  </a:cubicBezTo>
                  <a:cubicBezTo>
                    <a:pt x="0" y="2256"/>
                    <a:pt x="220" y="1825"/>
                    <a:pt x="424" y="1488"/>
                  </a:cubicBezTo>
                  <a:cubicBezTo>
                    <a:pt x="628" y="1151"/>
                    <a:pt x="855" y="885"/>
                    <a:pt x="1223" y="642"/>
                  </a:cubicBezTo>
                  <a:cubicBezTo>
                    <a:pt x="1591" y="399"/>
                    <a:pt x="2171" y="94"/>
                    <a:pt x="2633" y="31"/>
                  </a:cubicBezTo>
                  <a:cubicBezTo>
                    <a:pt x="3095" y="-32"/>
                    <a:pt x="3605" y="55"/>
                    <a:pt x="3997" y="266"/>
                  </a:cubicBezTo>
                  <a:cubicBezTo>
                    <a:pt x="4389" y="478"/>
                    <a:pt x="4757" y="948"/>
                    <a:pt x="4984" y="1300"/>
                  </a:cubicBezTo>
                  <a:cubicBezTo>
                    <a:pt x="5211" y="1653"/>
                    <a:pt x="5360" y="1958"/>
                    <a:pt x="5360" y="2381"/>
                  </a:cubicBezTo>
                  <a:cubicBezTo>
                    <a:pt x="5360" y="2804"/>
                    <a:pt x="5282" y="3400"/>
                    <a:pt x="4984" y="3839"/>
                  </a:cubicBezTo>
                  <a:cubicBezTo>
                    <a:pt x="4686" y="4278"/>
                    <a:pt x="4044" y="4779"/>
                    <a:pt x="3574" y="5014"/>
                  </a:cubicBezTo>
                  <a:cubicBezTo>
                    <a:pt x="3104" y="5249"/>
                    <a:pt x="2586" y="5312"/>
                    <a:pt x="2163" y="5249"/>
                  </a:cubicBezTo>
                  <a:close/>
                </a:path>
              </a:pathLst>
            </a:custGeom>
            <a:solidFill>
              <a:srgbClr val="00A194">
                <a:alpha val="39660"/>
              </a:srgbClr>
            </a:solidFill>
            <a:ln>
              <a:noFill/>
            </a:ln>
          </p:spPr>
        </p:sp>
        <p:sp>
          <p:nvSpPr>
            <p:cNvPr id="336" name="Google Shape;336;p44"/>
            <p:cNvSpPr/>
            <p:nvPr/>
          </p:nvSpPr>
          <p:spPr>
            <a:xfrm>
              <a:off x="-1600734" y="989299"/>
              <a:ext cx="500209" cy="463832"/>
            </a:xfrm>
            <a:custGeom>
              <a:avLst/>
              <a:gdLst/>
              <a:ahLst/>
              <a:cxnLst/>
              <a:rect l="l" t="t" r="r" b="b"/>
              <a:pathLst>
                <a:path w="16102" h="14931" extrusionOk="0">
                  <a:moveTo>
                    <a:pt x="271" y="8625"/>
                  </a:moveTo>
                  <a:cubicBezTo>
                    <a:pt x="398" y="9768"/>
                    <a:pt x="556" y="10260"/>
                    <a:pt x="937" y="11101"/>
                  </a:cubicBezTo>
                  <a:cubicBezTo>
                    <a:pt x="1318" y="11942"/>
                    <a:pt x="1954" y="13038"/>
                    <a:pt x="2557" y="13673"/>
                  </a:cubicBezTo>
                  <a:cubicBezTo>
                    <a:pt x="3160" y="14308"/>
                    <a:pt x="3684" y="14832"/>
                    <a:pt x="4557" y="14911"/>
                  </a:cubicBezTo>
                  <a:cubicBezTo>
                    <a:pt x="5430" y="14990"/>
                    <a:pt x="6557" y="14498"/>
                    <a:pt x="7795" y="14149"/>
                  </a:cubicBezTo>
                  <a:cubicBezTo>
                    <a:pt x="9033" y="13800"/>
                    <a:pt x="10811" y="13388"/>
                    <a:pt x="11986" y="12816"/>
                  </a:cubicBezTo>
                  <a:cubicBezTo>
                    <a:pt x="13161" y="12245"/>
                    <a:pt x="14161" y="11720"/>
                    <a:pt x="14844" y="10720"/>
                  </a:cubicBezTo>
                  <a:cubicBezTo>
                    <a:pt x="15527" y="9720"/>
                    <a:pt x="16161" y="7974"/>
                    <a:pt x="16082" y="6815"/>
                  </a:cubicBezTo>
                  <a:cubicBezTo>
                    <a:pt x="16003" y="5656"/>
                    <a:pt x="15019" y="4878"/>
                    <a:pt x="14368" y="3767"/>
                  </a:cubicBezTo>
                  <a:cubicBezTo>
                    <a:pt x="13717" y="2656"/>
                    <a:pt x="12701" y="640"/>
                    <a:pt x="12177" y="148"/>
                  </a:cubicBezTo>
                  <a:cubicBezTo>
                    <a:pt x="11653" y="-344"/>
                    <a:pt x="11954" y="735"/>
                    <a:pt x="11224" y="814"/>
                  </a:cubicBezTo>
                  <a:cubicBezTo>
                    <a:pt x="10494" y="893"/>
                    <a:pt x="8446" y="402"/>
                    <a:pt x="7795" y="624"/>
                  </a:cubicBezTo>
                  <a:cubicBezTo>
                    <a:pt x="7144" y="846"/>
                    <a:pt x="7922" y="1894"/>
                    <a:pt x="7319" y="2148"/>
                  </a:cubicBezTo>
                  <a:cubicBezTo>
                    <a:pt x="6716" y="2402"/>
                    <a:pt x="4986" y="2085"/>
                    <a:pt x="4176" y="2148"/>
                  </a:cubicBezTo>
                  <a:cubicBezTo>
                    <a:pt x="3366" y="2212"/>
                    <a:pt x="3128" y="2180"/>
                    <a:pt x="2461" y="2529"/>
                  </a:cubicBezTo>
                  <a:cubicBezTo>
                    <a:pt x="1794" y="2878"/>
                    <a:pt x="540" y="3227"/>
                    <a:pt x="175" y="4243"/>
                  </a:cubicBezTo>
                  <a:cubicBezTo>
                    <a:pt x="-190" y="5259"/>
                    <a:pt x="144" y="7482"/>
                    <a:pt x="271" y="8625"/>
                  </a:cubicBezTo>
                  <a:close/>
                </a:path>
              </a:pathLst>
            </a:custGeom>
            <a:solidFill>
              <a:srgbClr val="6E648B">
                <a:alpha val="17320"/>
              </a:srgbClr>
            </a:solidFill>
            <a:ln>
              <a:noFill/>
            </a:ln>
          </p:spPr>
        </p:sp>
      </p:grpSp>
      <p:sp>
        <p:nvSpPr>
          <p:cNvPr id="51" name="Google Shape;325;p44">
            <a:extLst>
              <a:ext uri="{FF2B5EF4-FFF2-40B4-BE49-F238E27FC236}">
                <a16:creationId xmlns:a16="http://schemas.microsoft.com/office/drawing/2014/main" id="{3D7C6971-3387-4110-B6E9-B7F5404A16DB}"/>
              </a:ext>
            </a:extLst>
          </p:cNvPr>
          <p:cNvSpPr txBox="1">
            <a:spLocks/>
          </p:cNvSpPr>
          <p:nvPr/>
        </p:nvSpPr>
        <p:spPr>
          <a:xfrm>
            <a:off x="6636626" y="2865979"/>
            <a:ext cx="3358400" cy="260160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4"/>
              </a:buClr>
              <a:buSzPts val="1400"/>
              <a:buFont typeface="Libre Franklin"/>
              <a:buNone/>
              <a:defRPr sz="1400" b="0" i="0" u="none" strike="noStrike" cap="none">
                <a:solidFill>
                  <a:schemeClr val="accent4"/>
                </a:solidFill>
                <a:latin typeface="Libre Franklin"/>
                <a:ea typeface="Libre Franklin"/>
                <a:cs typeface="Libre Franklin"/>
                <a:sym typeface="Libre Franklin"/>
              </a:defRPr>
            </a:lvl1pPr>
            <a:lvl2pPr marR="0" lvl="1" algn="l" rtl="0">
              <a:lnSpc>
                <a:spcPct val="100000"/>
              </a:lnSpc>
              <a:spcBef>
                <a:spcPts val="0"/>
              </a:spcBef>
              <a:spcAft>
                <a:spcPts val="0"/>
              </a:spcAft>
              <a:buClr>
                <a:schemeClr val="accent4"/>
              </a:buClr>
              <a:buSzPts val="1400"/>
              <a:buFont typeface="Libre Franklin"/>
              <a:buNone/>
              <a:defRPr sz="1400" b="0" i="0" u="none" strike="noStrike" cap="none">
                <a:solidFill>
                  <a:schemeClr val="accent4"/>
                </a:solidFill>
                <a:latin typeface="Libre Franklin"/>
                <a:ea typeface="Libre Franklin"/>
                <a:cs typeface="Libre Franklin"/>
                <a:sym typeface="Libre Franklin"/>
              </a:defRPr>
            </a:lvl2pPr>
            <a:lvl3pPr marR="0" lvl="2" algn="l" rtl="0">
              <a:lnSpc>
                <a:spcPct val="100000"/>
              </a:lnSpc>
              <a:spcBef>
                <a:spcPts val="0"/>
              </a:spcBef>
              <a:spcAft>
                <a:spcPts val="0"/>
              </a:spcAft>
              <a:buClr>
                <a:schemeClr val="accent4"/>
              </a:buClr>
              <a:buSzPts val="1400"/>
              <a:buFont typeface="Libre Franklin"/>
              <a:buNone/>
              <a:defRPr sz="1400" b="0" i="0" u="none" strike="noStrike" cap="none">
                <a:solidFill>
                  <a:schemeClr val="accent4"/>
                </a:solidFill>
                <a:latin typeface="Libre Franklin"/>
                <a:ea typeface="Libre Franklin"/>
                <a:cs typeface="Libre Franklin"/>
                <a:sym typeface="Libre Franklin"/>
              </a:defRPr>
            </a:lvl3pPr>
            <a:lvl4pPr marR="0" lvl="3" algn="l" rtl="0">
              <a:lnSpc>
                <a:spcPct val="100000"/>
              </a:lnSpc>
              <a:spcBef>
                <a:spcPts val="0"/>
              </a:spcBef>
              <a:spcAft>
                <a:spcPts val="0"/>
              </a:spcAft>
              <a:buClr>
                <a:schemeClr val="accent4"/>
              </a:buClr>
              <a:buSzPts val="1400"/>
              <a:buFont typeface="Libre Franklin"/>
              <a:buNone/>
              <a:defRPr sz="1400" b="0" i="0" u="none" strike="noStrike" cap="none">
                <a:solidFill>
                  <a:schemeClr val="accent4"/>
                </a:solidFill>
                <a:latin typeface="Libre Franklin"/>
                <a:ea typeface="Libre Franklin"/>
                <a:cs typeface="Libre Franklin"/>
                <a:sym typeface="Libre Franklin"/>
              </a:defRPr>
            </a:lvl4pPr>
            <a:lvl5pPr marR="0" lvl="4" algn="l" rtl="0">
              <a:lnSpc>
                <a:spcPct val="100000"/>
              </a:lnSpc>
              <a:spcBef>
                <a:spcPts val="0"/>
              </a:spcBef>
              <a:spcAft>
                <a:spcPts val="0"/>
              </a:spcAft>
              <a:buClr>
                <a:schemeClr val="accent4"/>
              </a:buClr>
              <a:buSzPts val="1400"/>
              <a:buFont typeface="Libre Franklin"/>
              <a:buNone/>
              <a:defRPr sz="1400" b="0" i="0" u="none" strike="noStrike" cap="none">
                <a:solidFill>
                  <a:schemeClr val="accent4"/>
                </a:solidFill>
                <a:latin typeface="Libre Franklin"/>
                <a:ea typeface="Libre Franklin"/>
                <a:cs typeface="Libre Franklin"/>
                <a:sym typeface="Libre Franklin"/>
              </a:defRPr>
            </a:lvl5pPr>
            <a:lvl6pPr marR="0" lvl="5" algn="l" rtl="0">
              <a:lnSpc>
                <a:spcPct val="100000"/>
              </a:lnSpc>
              <a:spcBef>
                <a:spcPts val="0"/>
              </a:spcBef>
              <a:spcAft>
                <a:spcPts val="0"/>
              </a:spcAft>
              <a:buClr>
                <a:schemeClr val="accent4"/>
              </a:buClr>
              <a:buSzPts val="1400"/>
              <a:buFont typeface="Libre Franklin"/>
              <a:buNone/>
              <a:defRPr sz="1400" b="0" i="0" u="none" strike="noStrike" cap="none">
                <a:solidFill>
                  <a:schemeClr val="accent4"/>
                </a:solidFill>
                <a:latin typeface="Libre Franklin"/>
                <a:ea typeface="Libre Franklin"/>
                <a:cs typeface="Libre Franklin"/>
                <a:sym typeface="Libre Franklin"/>
              </a:defRPr>
            </a:lvl6pPr>
            <a:lvl7pPr marR="0" lvl="6" algn="l" rtl="0">
              <a:lnSpc>
                <a:spcPct val="100000"/>
              </a:lnSpc>
              <a:spcBef>
                <a:spcPts val="0"/>
              </a:spcBef>
              <a:spcAft>
                <a:spcPts val="0"/>
              </a:spcAft>
              <a:buClr>
                <a:schemeClr val="accent4"/>
              </a:buClr>
              <a:buSzPts val="1400"/>
              <a:buFont typeface="Libre Franklin"/>
              <a:buNone/>
              <a:defRPr sz="1400" b="0" i="0" u="none" strike="noStrike" cap="none">
                <a:solidFill>
                  <a:schemeClr val="accent4"/>
                </a:solidFill>
                <a:latin typeface="Libre Franklin"/>
                <a:ea typeface="Libre Franklin"/>
                <a:cs typeface="Libre Franklin"/>
                <a:sym typeface="Libre Franklin"/>
              </a:defRPr>
            </a:lvl7pPr>
            <a:lvl8pPr marR="0" lvl="7" algn="l" rtl="0">
              <a:lnSpc>
                <a:spcPct val="100000"/>
              </a:lnSpc>
              <a:spcBef>
                <a:spcPts val="0"/>
              </a:spcBef>
              <a:spcAft>
                <a:spcPts val="0"/>
              </a:spcAft>
              <a:buClr>
                <a:schemeClr val="accent4"/>
              </a:buClr>
              <a:buSzPts val="1400"/>
              <a:buFont typeface="Libre Franklin"/>
              <a:buNone/>
              <a:defRPr sz="1400" b="0" i="0" u="none" strike="noStrike" cap="none">
                <a:solidFill>
                  <a:schemeClr val="accent4"/>
                </a:solidFill>
                <a:latin typeface="Libre Franklin"/>
                <a:ea typeface="Libre Franklin"/>
                <a:cs typeface="Libre Franklin"/>
                <a:sym typeface="Libre Franklin"/>
              </a:defRPr>
            </a:lvl8pPr>
            <a:lvl9pPr marR="0" lvl="8" algn="l" rtl="0">
              <a:lnSpc>
                <a:spcPct val="100000"/>
              </a:lnSpc>
              <a:spcBef>
                <a:spcPts val="0"/>
              </a:spcBef>
              <a:spcAft>
                <a:spcPts val="0"/>
              </a:spcAft>
              <a:buClr>
                <a:schemeClr val="accent4"/>
              </a:buClr>
              <a:buSzPts val="1400"/>
              <a:buFont typeface="Libre Franklin"/>
              <a:buNone/>
              <a:defRPr sz="1400" b="0" i="0" u="none" strike="noStrike" cap="none">
                <a:solidFill>
                  <a:schemeClr val="accent4"/>
                </a:solidFill>
                <a:latin typeface="Libre Franklin"/>
                <a:ea typeface="Libre Franklin"/>
                <a:cs typeface="Libre Franklin"/>
                <a:sym typeface="Libre Franklin"/>
              </a:defRPr>
            </a:lvl9pPr>
          </a:lstStyle>
          <a:p>
            <a:pPr algn="l" defTabSz="1219170">
              <a:lnSpc>
                <a:spcPct val="150000"/>
              </a:lnSpc>
              <a:buClr>
                <a:srgbClr val="4C57A8"/>
              </a:buClr>
            </a:pPr>
            <a:r>
              <a:rPr lang="en-US" sz="1800" b="1" kern="0" dirty="0">
                <a:solidFill>
                  <a:srgbClr val="4C57A8"/>
                </a:solidFill>
                <a:latin typeface="Questrial" panose="020B0604020202020204"/>
              </a:rPr>
              <a:t>To spray the disinfecting fluid stored in the tank around the environment with the prefixed actuators in the air with a refreshing smell.</a:t>
            </a:r>
          </a:p>
        </p:txBody>
      </p:sp>
      <p:sp>
        <p:nvSpPr>
          <p:cNvPr id="52" name="Google Shape;4327;p95">
            <a:extLst>
              <a:ext uri="{FF2B5EF4-FFF2-40B4-BE49-F238E27FC236}">
                <a16:creationId xmlns:a16="http://schemas.microsoft.com/office/drawing/2014/main" id="{0BEE43C7-9769-421C-B36C-D612839A2F4D}"/>
              </a:ext>
            </a:extLst>
          </p:cNvPr>
          <p:cNvSpPr/>
          <p:nvPr/>
        </p:nvSpPr>
        <p:spPr>
          <a:xfrm>
            <a:off x="1538615" y="2083288"/>
            <a:ext cx="307792" cy="395433"/>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121900" tIns="121900" rIns="121900" bIns="121900" anchor="ctr" anchorCtr="0">
            <a:noAutofit/>
          </a:bodyPr>
          <a:lstStyle/>
          <a:p>
            <a:pPr defTabSz="1219170">
              <a:buClr>
                <a:srgbClr val="000000"/>
              </a:buClr>
            </a:pPr>
            <a:endParaRPr sz="1867" kern="0">
              <a:ln w="0"/>
              <a:solidFill>
                <a:srgbClr val="EEF5FF"/>
              </a:solidFill>
              <a:effectLst>
                <a:outerShdw blurRad="38100" dist="25400" dir="5400000" algn="ctr" rotWithShape="0">
                  <a:srgbClr val="6E747A">
                    <a:alpha val="43000"/>
                  </a:srgbClr>
                </a:outerShdw>
              </a:effectLst>
              <a:latin typeface="Arial"/>
              <a:sym typeface="Arial"/>
            </a:endParaRPr>
          </a:p>
        </p:txBody>
      </p:sp>
      <p:sp>
        <p:nvSpPr>
          <p:cNvPr id="54" name="Google Shape;4327;p95">
            <a:extLst>
              <a:ext uri="{FF2B5EF4-FFF2-40B4-BE49-F238E27FC236}">
                <a16:creationId xmlns:a16="http://schemas.microsoft.com/office/drawing/2014/main" id="{28B2A51D-82D7-4808-8AE9-373C62C7A759}"/>
              </a:ext>
            </a:extLst>
          </p:cNvPr>
          <p:cNvSpPr/>
          <p:nvPr/>
        </p:nvSpPr>
        <p:spPr>
          <a:xfrm>
            <a:off x="6849137" y="2140977"/>
            <a:ext cx="307792" cy="395433"/>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121900" tIns="121900" rIns="121900" bIns="121900" anchor="ctr" anchorCtr="0">
            <a:noAutofit/>
          </a:bodyPr>
          <a:lstStyle/>
          <a:p>
            <a:pPr defTabSz="1219170">
              <a:buClr>
                <a:srgbClr val="000000"/>
              </a:buClr>
            </a:pPr>
            <a:endParaRPr sz="1867" kern="0" dirty="0">
              <a:ln w="0"/>
              <a:solidFill>
                <a:srgbClr val="EEF5FF"/>
              </a:solidFill>
              <a:effectLst>
                <a:outerShdw blurRad="38100" dist="25400" dir="5400000" algn="ctr" rotWithShape="0">
                  <a:srgbClr val="6E747A">
                    <a:alpha val="43000"/>
                  </a:srgbClr>
                </a:outerShdw>
              </a:effectLst>
              <a:latin typeface="Arial"/>
              <a:sym typeface="Arial"/>
            </a:endParaRPr>
          </a:p>
        </p:txBody>
      </p:sp>
      <p:pic>
        <p:nvPicPr>
          <p:cNvPr id="5" name="Picture 4">
            <a:extLst>
              <a:ext uri="{FF2B5EF4-FFF2-40B4-BE49-F238E27FC236}">
                <a16:creationId xmlns:a16="http://schemas.microsoft.com/office/drawing/2014/main" id="{123FD161-0816-4A80-8F85-AEE493735D7B}"/>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2201" t="15509" r="12031" b="14396"/>
          <a:stretch/>
        </p:blipFill>
        <p:spPr>
          <a:xfrm>
            <a:off x="9163430" y="4175970"/>
            <a:ext cx="1965810" cy="1859581"/>
          </a:xfrm>
          <a:prstGeom prst="triangle">
            <a:avLst/>
          </a:prstGeom>
          <a:ln>
            <a:noFill/>
          </a:ln>
        </p:spPr>
      </p:pic>
    </p:spTree>
    <p:extLst>
      <p:ext uri="{BB962C8B-B14F-4D97-AF65-F5344CB8AC3E}">
        <p14:creationId xmlns:p14="http://schemas.microsoft.com/office/powerpoint/2010/main" val="22898463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93"/>
        <p:cNvGrpSpPr/>
        <p:nvPr/>
      </p:nvGrpSpPr>
      <p:grpSpPr>
        <a:xfrm>
          <a:off x="0" y="0"/>
          <a:ext cx="0" cy="0"/>
          <a:chOff x="0" y="0"/>
          <a:chExt cx="0" cy="0"/>
        </a:xfrm>
      </p:grpSpPr>
      <p:sp>
        <p:nvSpPr>
          <p:cNvPr id="6" name="Rectangle 5">
            <a:extLst>
              <a:ext uri="{FF2B5EF4-FFF2-40B4-BE49-F238E27FC236}">
                <a16:creationId xmlns:a16="http://schemas.microsoft.com/office/drawing/2014/main" id="{AED80C16-225B-45CF-8B03-53DF9B893832}"/>
              </a:ext>
            </a:extLst>
          </p:cNvPr>
          <p:cNvSpPr/>
          <p:nvPr/>
        </p:nvSpPr>
        <p:spPr>
          <a:xfrm>
            <a:off x="5750169" y="4457700"/>
            <a:ext cx="4290646" cy="10023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94" name="Google Shape;1994;p87"/>
          <p:cNvSpPr txBox="1">
            <a:spLocks noGrp="1"/>
          </p:cNvSpPr>
          <p:nvPr>
            <p:ph type="ctrTitle"/>
          </p:nvPr>
        </p:nvSpPr>
        <p:spPr>
          <a:xfrm>
            <a:off x="3792016" y="4346902"/>
            <a:ext cx="5030000" cy="1299296"/>
          </a:xfrm>
          <a:prstGeom prst="rect">
            <a:avLst/>
          </a:prstGeom>
        </p:spPr>
        <p:txBody>
          <a:bodyPr spcFirstLastPara="1" wrap="square" lIns="121900" tIns="121900" rIns="121900" bIns="121900" anchor="ctr" anchorCtr="0">
            <a:normAutofit fontScale="90000"/>
          </a:bodyPr>
          <a:lstStyle/>
          <a:p>
            <a:r>
              <a:rPr lang="en" sz="7200" dirty="0"/>
              <a:t>Thanks!</a:t>
            </a:r>
            <a:endParaRPr sz="7200" dirty="0"/>
          </a:p>
        </p:txBody>
      </p:sp>
      <p:pic>
        <p:nvPicPr>
          <p:cNvPr id="8" name="Picture 7">
            <a:extLst>
              <a:ext uri="{FF2B5EF4-FFF2-40B4-BE49-F238E27FC236}">
                <a16:creationId xmlns:a16="http://schemas.microsoft.com/office/drawing/2014/main" id="{0F56685D-C340-40BA-92B2-CBE8B2B4F65B}"/>
              </a:ext>
            </a:extLst>
          </p:cNvPr>
          <p:cNvPicPr>
            <a:picLocks noChangeAspect="1"/>
          </p:cNvPicPr>
          <p:nvPr/>
        </p:nvPicPr>
        <p:blipFill rotWithShape="1">
          <a:blip r:embed="rId3">
            <a:extLst>
              <a:ext uri="{28A0092B-C50C-407E-A947-70E740481C1C}">
                <a14:useLocalDpi xmlns:a14="http://schemas.microsoft.com/office/drawing/2010/main" val="0"/>
              </a:ext>
            </a:extLst>
          </a:blip>
          <a:srcRect l="6154" t="3334" r="4097" b="6919"/>
          <a:stretch/>
        </p:blipFill>
        <p:spPr>
          <a:xfrm>
            <a:off x="4510451" y="380229"/>
            <a:ext cx="3593130" cy="3593130"/>
          </a:xfrm>
          <a:prstGeom prst="ellipse">
            <a:avLst/>
          </a:prstGeom>
          <a:ln w="190500" cap="rnd">
            <a:solidFill>
              <a:srgbClr val="58457E"/>
            </a:solidFill>
            <a:prstDash val="solid"/>
          </a:ln>
          <a:effectLst>
            <a:glow rad="228600">
              <a:schemeClr val="accent5">
                <a:satMod val="175000"/>
                <a:alpha val="40000"/>
              </a:schemeClr>
            </a:glow>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7" name="TextBox 6">
            <a:extLst>
              <a:ext uri="{FF2B5EF4-FFF2-40B4-BE49-F238E27FC236}">
                <a16:creationId xmlns:a16="http://schemas.microsoft.com/office/drawing/2014/main" id="{42D1F941-CCED-48BF-A2FD-4A690D7FAD1B}"/>
              </a:ext>
            </a:extLst>
          </p:cNvPr>
          <p:cNvSpPr txBox="1"/>
          <p:nvPr/>
        </p:nvSpPr>
        <p:spPr>
          <a:xfrm>
            <a:off x="3244220" y="5925673"/>
            <a:ext cx="6125592" cy="461665"/>
          </a:xfrm>
          <a:prstGeom prst="rect">
            <a:avLst/>
          </a:prstGeom>
          <a:noFill/>
        </p:spPr>
        <p:txBody>
          <a:bodyPr wrap="square">
            <a:spAutoFit/>
          </a:bodyPr>
          <a:lstStyle/>
          <a:p>
            <a:pPr marL="0" lvl="0" indent="0" algn="ctr" rtl="0">
              <a:spcBef>
                <a:spcPts val="0"/>
              </a:spcBef>
              <a:spcAft>
                <a:spcPts val="0"/>
              </a:spcAft>
              <a:buNone/>
            </a:pPr>
            <a:r>
              <a:rPr lang="en-IN" sz="2400" dirty="0"/>
              <a:t>ANY QUESTIONS?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2E59B88-1E61-4733-A9BE-1A1F81769F93}"/>
              </a:ext>
            </a:extLst>
          </p:cNvPr>
          <p:cNvPicPr>
            <a:picLocks noChangeAspect="1"/>
          </p:cNvPicPr>
          <p:nvPr/>
        </p:nvPicPr>
        <p:blipFill>
          <a:blip r:embed="rId2"/>
          <a:stretch>
            <a:fillRect/>
          </a:stretch>
        </p:blipFill>
        <p:spPr>
          <a:xfrm>
            <a:off x="6270332" y="2855166"/>
            <a:ext cx="4921682" cy="3275045"/>
          </a:xfrm>
          <a:prstGeom prst="rect">
            <a:avLst/>
          </a:prstGeom>
        </p:spPr>
      </p:pic>
      <p:sp>
        <p:nvSpPr>
          <p:cNvPr id="10" name="Title 9">
            <a:extLst>
              <a:ext uri="{FF2B5EF4-FFF2-40B4-BE49-F238E27FC236}">
                <a16:creationId xmlns:a16="http://schemas.microsoft.com/office/drawing/2014/main" id="{9BB235F0-A72B-4CFB-9C58-5914CB87BFD4}"/>
              </a:ext>
            </a:extLst>
          </p:cNvPr>
          <p:cNvSpPr>
            <a:spLocks noGrp="1"/>
          </p:cNvSpPr>
          <p:nvPr>
            <p:ph type="title" idx="9"/>
          </p:nvPr>
        </p:nvSpPr>
        <p:spPr>
          <a:noFill/>
          <a:ln w="190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a:lstStyle/>
          <a:p>
            <a:r>
              <a:rPr lang="en-IN" dirty="0"/>
              <a:t>Concept – Idea</a:t>
            </a:r>
          </a:p>
        </p:txBody>
      </p:sp>
      <p:pic>
        <p:nvPicPr>
          <p:cNvPr id="11" name="Picture 10">
            <a:extLst>
              <a:ext uri="{FF2B5EF4-FFF2-40B4-BE49-F238E27FC236}">
                <a16:creationId xmlns:a16="http://schemas.microsoft.com/office/drawing/2014/main" id="{D1EE81DC-5E23-443B-9E18-D23592C540D2}"/>
              </a:ext>
            </a:extLst>
          </p:cNvPr>
          <p:cNvPicPr>
            <a:picLocks noChangeAspect="1"/>
          </p:cNvPicPr>
          <p:nvPr/>
        </p:nvPicPr>
        <p:blipFill>
          <a:blip r:embed="rId3"/>
          <a:stretch>
            <a:fillRect/>
          </a:stretch>
        </p:blipFill>
        <p:spPr>
          <a:xfrm>
            <a:off x="1070322" y="1699613"/>
            <a:ext cx="4794242" cy="3349045"/>
          </a:xfrm>
          <a:prstGeom prst="rect">
            <a:avLst/>
          </a:prstGeom>
        </p:spPr>
      </p:pic>
      <p:pic>
        <p:nvPicPr>
          <p:cNvPr id="12" name="Picture 11">
            <a:extLst>
              <a:ext uri="{FF2B5EF4-FFF2-40B4-BE49-F238E27FC236}">
                <a16:creationId xmlns:a16="http://schemas.microsoft.com/office/drawing/2014/main" id="{FFA732D0-4CD9-430D-AE16-859EA2BD9906}"/>
              </a:ext>
            </a:extLst>
          </p:cNvPr>
          <p:cNvPicPr>
            <a:picLocks noChangeAspect="1"/>
          </p:cNvPicPr>
          <p:nvPr/>
        </p:nvPicPr>
        <p:blipFill>
          <a:blip r:embed="rId4"/>
          <a:stretch>
            <a:fillRect/>
          </a:stretch>
        </p:blipFill>
        <p:spPr>
          <a:xfrm>
            <a:off x="9164182" y="1599877"/>
            <a:ext cx="2027832" cy="1950098"/>
          </a:xfrm>
          <a:prstGeom prst="rect">
            <a:avLst/>
          </a:prstGeom>
        </p:spPr>
      </p:pic>
      <p:sp>
        <p:nvSpPr>
          <p:cNvPr id="16" name="TextBox 15">
            <a:extLst>
              <a:ext uri="{FF2B5EF4-FFF2-40B4-BE49-F238E27FC236}">
                <a16:creationId xmlns:a16="http://schemas.microsoft.com/office/drawing/2014/main" id="{A835E9C6-548E-43D7-BF57-1E1688413F3B}"/>
              </a:ext>
            </a:extLst>
          </p:cNvPr>
          <p:cNvSpPr txBox="1"/>
          <p:nvPr/>
        </p:nvSpPr>
        <p:spPr>
          <a:xfrm>
            <a:off x="6298242" y="5760879"/>
            <a:ext cx="4646566" cy="369332"/>
          </a:xfrm>
          <a:prstGeom prst="rect">
            <a:avLst/>
          </a:prstGeom>
          <a:noFill/>
        </p:spPr>
        <p:txBody>
          <a:bodyPr wrap="square">
            <a:spAutoFit/>
          </a:bodyPr>
          <a:lstStyle/>
          <a:p>
            <a:r>
              <a:rPr lang="en-IN" b="1" i="1" dirty="0">
                <a:solidFill>
                  <a:srgbClr val="FFFF66"/>
                </a:solidFill>
                <a:effectLst/>
                <a:latin typeface="Source Sans Pro" panose="020B0503030403020204" pitchFamily="34" charset="0"/>
              </a:rPr>
              <a:t>Vapourised Hydrogen Peroxide Robot”</a:t>
            </a:r>
            <a:endParaRPr lang="en-IN" b="1" dirty="0">
              <a:solidFill>
                <a:srgbClr val="FFFF66"/>
              </a:solidFill>
            </a:endParaRPr>
          </a:p>
        </p:txBody>
      </p:sp>
      <p:sp>
        <p:nvSpPr>
          <p:cNvPr id="17" name="TextBox 16">
            <a:extLst>
              <a:ext uri="{FF2B5EF4-FFF2-40B4-BE49-F238E27FC236}">
                <a16:creationId xmlns:a16="http://schemas.microsoft.com/office/drawing/2014/main" id="{BB9975EA-30AB-4B15-9193-DBD3B23180BD}"/>
              </a:ext>
            </a:extLst>
          </p:cNvPr>
          <p:cNvSpPr txBox="1"/>
          <p:nvPr/>
        </p:nvSpPr>
        <p:spPr>
          <a:xfrm>
            <a:off x="6161727" y="1565048"/>
            <a:ext cx="3111060" cy="369332"/>
          </a:xfrm>
          <a:prstGeom prst="rect">
            <a:avLst/>
          </a:prstGeom>
          <a:noFill/>
        </p:spPr>
        <p:txBody>
          <a:bodyPr wrap="square">
            <a:spAutoFit/>
          </a:bodyPr>
          <a:lstStyle/>
          <a:p>
            <a:pPr algn="ctr"/>
            <a:r>
              <a:rPr lang="en-IN" b="1" i="1" dirty="0">
                <a:solidFill>
                  <a:srgbClr val="FF0000"/>
                </a:solidFill>
                <a:latin typeface="Source Sans Pro" panose="020B0503030403020204" pitchFamily="34" charset="0"/>
              </a:rPr>
              <a:t>Disinfectant Robot - </a:t>
            </a:r>
            <a:r>
              <a:rPr lang="en-IN" b="1" i="1" dirty="0">
                <a:solidFill>
                  <a:srgbClr val="FF0000"/>
                </a:solidFill>
                <a:effectLst/>
                <a:latin typeface="Hiragino Kaku Gothic ProN"/>
              </a:rPr>
              <a:t>PATORO</a:t>
            </a:r>
            <a:endParaRPr lang="en-IN" b="1" i="1" dirty="0">
              <a:solidFill>
                <a:srgbClr val="FF0000"/>
              </a:solidFill>
            </a:endParaRPr>
          </a:p>
        </p:txBody>
      </p:sp>
      <p:pic>
        <p:nvPicPr>
          <p:cNvPr id="19" name="Picture 18" descr="Icon&#10;&#10;Description automatically generated">
            <a:extLst>
              <a:ext uri="{FF2B5EF4-FFF2-40B4-BE49-F238E27FC236}">
                <a16:creationId xmlns:a16="http://schemas.microsoft.com/office/drawing/2014/main" id="{F1E6DB70-21B3-435F-8605-BA1567B5278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flipH="1">
            <a:off x="2900909" y="5247050"/>
            <a:ext cx="792457" cy="792457"/>
          </a:xfrm>
          <a:prstGeom prst="rect">
            <a:avLst/>
          </a:prstGeom>
        </p:spPr>
      </p:pic>
      <p:pic>
        <p:nvPicPr>
          <p:cNvPr id="5" name="Picture 4">
            <a:extLst>
              <a:ext uri="{FF2B5EF4-FFF2-40B4-BE49-F238E27FC236}">
                <a16:creationId xmlns:a16="http://schemas.microsoft.com/office/drawing/2014/main" id="{3AF54685-F271-47F3-A32E-1EC63AE11402}"/>
              </a:ext>
            </a:extLst>
          </p:cNvPr>
          <p:cNvPicPr>
            <a:picLocks noChangeAspect="1"/>
          </p:cNvPicPr>
          <p:nvPr/>
        </p:nvPicPr>
        <p:blipFill rotWithShape="1">
          <a:blip r:embed="rId7">
            <a:extLst>
              <a:ext uri="{28A0092B-C50C-407E-A947-70E740481C1C}">
                <a14:useLocalDpi xmlns:a14="http://schemas.microsoft.com/office/drawing/2010/main" val="0"/>
              </a:ext>
            </a:extLst>
          </a:blip>
          <a:srcRect r="50004"/>
          <a:stretch/>
        </p:blipFill>
        <p:spPr>
          <a:xfrm>
            <a:off x="7244955" y="1934380"/>
            <a:ext cx="1090091" cy="1090174"/>
          </a:xfrm>
          <a:prstGeom prst="rect">
            <a:avLst/>
          </a:prstGeom>
        </p:spPr>
      </p:pic>
      <p:pic>
        <p:nvPicPr>
          <p:cNvPr id="15" name="Picture 14">
            <a:extLst>
              <a:ext uri="{FF2B5EF4-FFF2-40B4-BE49-F238E27FC236}">
                <a16:creationId xmlns:a16="http://schemas.microsoft.com/office/drawing/2014/main" id="{0E1DAE2A-8BE3-4B35-A312-3820A9E5ACF1}"/>
              </a:ext>
            </a:extLst>
          </p:cNvPr>
          <p:cNvPicPr>
            <a:picLocks noChangeAspect="1"/>
          </p:cNvPicPr>
          <p:nvPr/>
        </p:nvPicPr>
        <p:blipFill rotWithShape="1">
          <a:blip r:embed="rId7">
            <a:extLst>
              <a:ext uri="{28A0092B-C50C-407E-A947-70E740481C1C}">
                <a14:useLocalDpi xmlns:a14="http://schemas.microsoft.com/office/drawing/2010/main" val="0"/>
              </a:ext>
            </a:extLst>
          </a:blip>
          <a:srcRect l="49986"/>
          <a:stretch/>
        </p:blipFill>
        <p:spPr>
          <a:xfrm>
            <a:off x="2756212" y="5048658"/>
            <a:ext cx="1081849" cy="1081553"/>
          </a:xfrm>
          <a:prstGeom prst="rect">
            <a:avLst/>
          </a:prstGeom>
        </p:spPr>
      </p:pic>
    </p:spTree>
    <p:extLst>
      <p:ext uri="{BB962C8B-B14F-4D97-AF65-F5344CB8AC3E}">
        <p14:creationId xmlns:p14="http://schemas.microsoft.com/office/powerpoint/2010/main" val="288432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1" name="Group 130">
            <a:extLst>
              <a:ext uri="{FF2B5EF4-FFF2-40B4-BE49-F238E27FC236}">
                <a16:creationId xmlns:a16="http://schemas.microsoft.com/office/drawing/2014/main" id="{5E5EAD99-9544-4BDC-A329-29A96A29090B}"/>
              </a:ext>
            </a:extLst>
          </p:cNvPr>
          <p:cNvGrpSpPr/>
          <p:nvPr/>
        </p:nvGrpSpPr>
        <p:grpSpPr>
          <a:xfrm>
            <a:off x="1043193" y="1089873"/>
            <a:ext cx="10007752" cy="5325736"/>
            <a:chOff x="482841" y="837664"/>
            <a:chExt cx="8870340" cy="4720449"/>
          </a:xfrm>
        </p:grpSpPr>
        <p:grpSp>
          <p:nvGrpSpPr>
            <p:cNvPr id="132" name="Group 131">
              <a:extLst>
                <a:ext uri="{FF2B5EF4-FFF2-40B4-BE49-F238E27FC236}">
                  <a16:creationId xmlns:a16="http://schemas.microsoft.com/office/drawing/2014/main" id="{EAB8965D-D588-4FD1-90B9-4C4476349A01}"/>
                </a:ext>
              </a:extLst>
            </p:cNvPr>
            <p:cNvGrpSpPr/>
            <p:nvPr/>
          </p:nvGrpSpPr>
          <p:grpSpPr>
            <a:xfrm>
              <a:off x="690781" y="1860636"/>
              <a:ext cx="8459428" cy="2712657"/>
              <a:chOff x="511737" y="2364848"/>
              <a:chExt cx="8459428" cy="2712657"/>
            </a:xfrm>
          </p:grpSpPr>
          <p:grpSp>
            <p:nvGrpSpPr>
              <p:cNvPr id="169" name="Group 168">
                <a:extLst>
                  <a:ext uri="{FF2B5EF4-FFF2-40B4-BE49-F238E27FC236}">
                    <a16:creationId xmlns:a16="http://schemas.microsoft.com/office/drawing/2014/main" id="{193CEC9B-8393-402D-A7D5-CCAAA7873C91}"/>
                  </a:ext>
                </a:extLst>
              </p:cNvPr>
              <p:cNvGrpSpPr/>
              <p:nvPr/>
            </p:nvGrpSpPr>
            <p:grpSpPr>
              <a:xfrm rot="668752">
                <a:off x="511737" y="3521389"/>
                <a:ext cx="1381946" cy="1556116"/>
                <a:chOff x="1254890" y="2727425"/>
                <a:chExt cx="1381946" cy="1556116"/>
              </a:xfrm>
            </p:grpSpPr>
            <p:grpSp>
              <p:nvGrpSpPr>
                <p:cNvPr id="224" name="Group 223">
                  <a:extLst>
                    <a:ext uri="{FF2B5EF4-FFF2-40B4-BE49-F238E27FC236}">
                      <a16:creationId xmlns:a16="http://schemas.microsoft.com/office/drawing/2014/main" id="{4971D1EA-0AC4-4E0F-AA52-29DEE33313F1}"/>
                    </a:ext>
                  </a:extLst>
                </p:cNvPr>
                <p:cNvGrpSpPr/>
                <p:nvPr/>
              </p:nvGrpSpPr>
              <p:grpSpPr>
                <a:xfrm rot="16200000">
                  <a:off x="1255522" y="2902227"/>
                  <a:ext cx="1380682" cy="1381946"/>
                  <a:chOff x="1255522" y="2902227"/>
                  <a:chExt cx="1380682" cy="1381946"/>
                </a:xfrm>
              </p:grpSpPr>
              <p:grpSp>
                <p:nvGrpSpPr>
                  <p:cNvPr id="226" name="Group 225">
                    <a:extLst>
                      <a:ext uri="{FF2B5EF4-FFF2-40B4-BE49-F238E27FC236}">
                        <a16:creationId xmlns:a16="http://schemas.microsoft.com/office/drawing/2014/main" id="{98ADB413-F0F3-49BA-83A2-ACDC297E6C98}"/>
                      </a:ext>
                    </a:extLst>
                  </p:cNvPr>
                  <p:cNvGrpSpPr/>
                  <p:nvPr/>
                </p:nvGrpSpPr>
                <p:grpSpPr>
                  <a:xfrm>
                    <a:off x="1255522" y="2902227"/>
                    <a:ext cx="1380682" cy="1380676"/>
                    <a:chOff x="3815645" y="2652888"/>
                    <a:chExt cx="1004711" cy="1004709"/>
                  </a:xfrm>
                </p:grpSpPr>
                <p:sp>
                  <p:nvSpPr>
                    <p:cNvPr id="228" name="Oval 227">
                      <a:extLst>
                        <a:ext uri="{FF2B5EF4-FFF2-40B4-BE49-F238E27FC236}">
                          <a16:creationId xmlns:a16="http://schemas.microsoft.com/office/drawing/2014/main" id="{94DFE880-8489-48F1-BE89-456D2E1B6EBF}"/>
                        </a:ext>
                      </a:extLst>
                    </p:cNvPr>
                    <p:cNvSpPr/>
                    <p:nvPr/>
                  </p:nvSpPr>
                  <p:spPr>
                    <a:xfrm>
                      <a:off x="3897848" y="2735090"/>
                      <a:ext cx="840305" cy="840304"/>
                    </a:xfrm>
                    <a:prstGeom prst="ellipse">
                      <a:avLst/>
                    </a:prstGeom>
                    <a:solidFill>
                      <a:srgbClr val="F23558"/>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defTabSz="914377">
                        <a:defRPr/>
                      </a:pPr>
                      <a:endParaRPr lang="en-US">
                        <a:solidFill>
                          <a:prstClr val="white"/>
                        </a:solidFill>
                        <a:latin typeface="Calibri" panose="020F0502020204030204"/>
                        <a:cs typeface="Arial"/>
                        <a:sym typeface="Arial"/>
                      </a:endParaRPr>
                    </a:p>
                  </p:txBody>
                </p:sp>
                <p:sp>
                  <p:nvSpPr>
                    <p:cNvPr id="229" name="Oval 228">
                      <a:extLst>
                        <a:ext uri="{FF2B5EF4-FFF2-40B4-BE49-F238E27FC236}">
                          <a16:creationId xmlns:a16="http://schemas.microsoft.com/office/drawing/2014/main" id="{2AB9661C-3970-4AE9-8B6D-436C9739311B}"/>
                        </a:ext>
                      </a:extLst>
                    </p:cNvPr>
                    <p:cNvSpPr/>
                    <p:nvPr/>
                  </p:nvSpPr>
                  <p:spPr>
                    <a:xfrm>
                      <a:off x="3815645" y="2652888"/>
                      <a:ext cx="1004711" cy="1004709"/>
                    </a:xfrm>
                    <a:prstGeom prst="ellipse">
                      <a:avLst/>
                    </a:prstGeom>
                    <a:noFill/>
                    <a:ln w="22225" cap="flat" cmpd="sng" algn="ctr">
                      <a:solidFill>
                        <a:sysClr val="window" lastClr="FFFFFF">
                          <a:lumMod val="65000"/>
                        </a:sysClr>
                      </a:solidFill>
                      <a:prstDash val="sysDash"/>
                      <a:miter lim="800000"/>
                    </a:ln>
                    <a:effectLst/>
                  </p:spPr>
                  <p:txBody>
                    <a:bodyPr rtlCol="0" anchor="ctr"/>
                    <a:lstStyle/>
                    <a:p>
                      <a:pPr algn="ctr" defTabSz="914377">
                        <a:defRPr/>
                      </a:pPr>
                      <a:endParaRPr lang="en-US">
                        <a:solidFill>
                          <a:prstClr val="white"/>
                        </a:solidFill>
                        <a:latin typeface="Calibri" panose="020F0502020204030204"/>
                        <a:cs typeface="Arial"/>
                        <a:sym typeface="Arial"/>
                      </a:endParaRPr>
                    </a:p>
                  </p:txBody>
                </p:sp>
              </p:grpSp>
              <p:sp>
                <p:nvSpPr>
                  <p:cNvPr id="227" name="Arc 226">
                    <a:extLst>
                      <a:ext uri="{FF2B5EF4-FFF2-40B4-BE49-F238E27FC236}">
                        <a16:creationId xmlns:a16="http://schemas.microsoft.com/office/drawing/2014/main" id="{D2C13D55-3A8B-44CC-A70C-1B19B1E2591D}"/>
                      </a:ext>
                    </a:extLst>
                  </p:cNvPr>
                  <p:cNvSpPr/>
                  <p:nvPr/>
                </p:nvSpPr>
                <p:spPr>
                  <a:xfrm rot="6060992">
                    <a:off x="1335024" y="2988327"/>
                    <a:ext cx="1345064" cy="1246627"/>
                  </a:xfrm>
                  <a:prstGeom prst="arc">
                    <a:avLst>
                      <a:gd name="adj1" fmla="val 15292452"/>
                      <a:gd name="adj2" fmla="val 20250573"/>
                    </a:avLst>
                  </a:prstGeom>
                  <a:noFill/>
                  <a:ln w="38100" cap="flat" cmpd="sng" algn="ctr">
                    <a:solidFill>
                      <a:srgbClr val="F23558"/>
                    </a:solidFill>
                    <a:prstDash val="solid"/>
                    <a:miter lim="800000"/>
                  </a:ln>
                  <a:effectLst/>
                </p:spPr>
                <p:txBody>
                  <a:bodyPr rtlCol="0" anchor="ctr"/>
                  <a:lstStyle/>
                  <a:p>
                    <a:pPr algn="ctr" defTabSz="914377">
                      <a:defRPr/>
                    </a:pPr>
                    <a:endParaRPr lang="en-US">
                      <a:solidFill>
                        <a:prstClr val="black"/>
                      </a:solidFill>
                      <a:latin typeface="Calibri" panose="020F0502020204030204"/>
                      <a:cs typeface="Arial"/>
                      <a:sym typeface="Arial"/>
                    </a:endParaRPr>
                  </a:p>
                </p:txBody>
              </p:sp>
            </p:grpSp>
            <p:cxnSp>
              <p:nvCxnSpPr>
                <p:cNvPr id="225" name="Straight Arrow Connector 224">
                  <a:extLst>
                    <a:ext uri="{FF2B5EF4-FFF2-40B4-BE49-F238E27FC236}">
                      <a16:creationId xmlns:a16="http://schemas.microsoft.com/office/drawing/2014/main" id="{BF5893DC-CC79-48CE-A806-72B623968E15}"/>
                    </a:ext>
                  </a:extLst>
                </p:cNvPr>
                <p:cNvCxnSpPr>
                  <a:cxnSpLocks/>
                </p:cNvCxnSpPr>
                <p:nvPr/>
              </p:nvCxnSpPr>
              <p:spPr>
                <a:xfrm flipV="1">
                  <a:off x="2344373" y="2727425"/>
                  <a:ext cx="206217" cy="284916"/>
                </a:xfrm>
                <a:prstGeom prst="straightConnector1">
                  <a:avLst/>
                </a:prstGeom>
                <a:noFill/>
                <a:ln w="63500" cap="flat" cmpd="sng" algn="ctr">
                  <a:solidFill>
                    <a:srgbClr val="F23558"/>
                  </a:solidFill>
                  <a:prstDash val="solid"/>
                  <a:miter lim="800000"/>
                  <a:tailEnd type="triangle"/>
                </a:ln>
                <a:effectLst/>
              </p:spPr>
            </p:cxnSp>
          </p:grpSp>
          <p:grpSp>
            <p:nvGrpSpPr>
              <p:cNvPr id="170" name="Group 169">
                <a:extLst>
                  <a:ext uri="{FF2B5EF4-FFF2-40B4-BE49-F238E27FC236}">
                    <a16:creationId xmlns:a16="http://schemas.microsoft.com/office/drawing/2014/main" id="{94286799-9506-4BAF-BF6C-509FCFCB6714}"/>
                  </a:ext>
                </a:extLst>
              </p:cNvPr>
              <p:cNvGrpSpPr/>
              <p:nvPr/>
            </p:nvGrpSpPr>
            <p:grpSpPr>
              <a:xfrm rot="6045655">
                <a:off x="1739908" y="2277763"/>
                <a:ext cx="1381946" cy="1556116"/>
                <a:chOff x="1254890" y="2727425"/>
                <a:chExt cx="1381946" cy="1556116"/>
              </a:xfrm>
            </p:grpSpPr>
            <p:grpSp>
              <p:nvGrpSpPr>
                <p:cNvPr id="218" name="Group 217">
                  <a:extLst>
                    <a:ext uri="{FF2B5EF4-FFF2-40B4-BE49-F238E27FC236}">
                      <a16:creationId xmlns:a16="http://schemas.microsoft.com/office/drawing/2014/main" id="{B3193A96-0D8B-4E9C-8D30-CDC9DB946826}"/>
                    </a:ext>
                  </a:extLst>
                </p:cNvPr>
                <p:cNvGrpSpPr/>
                <p:nvPr/>
              </p:nvGrpSpPr>
              <p:grpSpPr>
                <a:xfrm rot="16200000">
                  <a:off x="1255522" y="2902227"/>
                  <a:ext cx="1380682" cy="1381946"/>
                  <a:chOff x="1255522" y="2902227"/>
                  <a:chExt cx="1380682" cy="1381946"/>
                </a:xfrm>
              </p:grpSpPr>
              <p:grpSp>
                <p:nvGrpSpPr>
                  <p:cNvPr id="220" name="Group 219">
                    <a:extLst>
                      <a:ext uri="{FF2B5EF4-FFF2-40B4-BE49-F238E27FC236}">
                        <a16:creationId xmlns:a16="http://schemas.microsoft.com/office/drawing/2014/main" id="{3098E445-2C0B-41D9-8D0B-823621C31BDC}"/>
                      </a:ext>
                    </a:extLst>
                  </p:cNvPr>
                  <p:cNvGrpSpPr/>
                  <p:nvPr/>
                </p:nvGrpSpPr>
                <p:grpSpPr>
                  <a:xfrm>
                    <a:off x="1255522" y="2902227"/>
                    <a:ext cx="1380682" cy="1380676"/>
                    <a:chOff x="3815645" y="2652888"/>
                    <a:chExt cx="1004711" cy="1004709"/>
                  </a:xfrm>
                </p:grpSpPr>
                <p:sp>
                  <p:nvSpPr>
                    <p:cNvPr id="222" name="Oval 221">
                      <a:extLst>
                        <a:ext uri="{FF2B5EF4-FFF2-40B4-BE49-F238E27FC236}">
                          <a16:creationId xmlns:a16="http://schemas.microsoft.com/office/drawing/2014/main" id="{C4591CB4-6887-44E1-A9D8-D1B948C3EC92}"/>
                        </a:ext>
                      </a:extLst>
                    </p:cNvPr>
                    <p:cNvSpPr/>
                    <p:nvPr/>
                  </p:nvSpPr>
                  <p:spPr>
                    <a:xfrm>
                      <a:off x="3897848" y="2735090"/>
                      <a:ext cx="840305" cy="840304"/>
                    </a:xfrm>
                    <a:prstGeom prst="ellipse">
                      <a:avLst/>
                    </a:prstGeom>
                    <a:solidFill>
                      <a:srgbClr val="0D7AD9"/>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defTabSz="914377">
                        <a:defRPr/>
                      </a:pPr>
                      <a:endParaRPr lang="en-US">
                        <a:solidFill>
                          <a:prstClr val="white"/>
                        </a:solidFill>
                        <a:latin typeface="Calibri" panose="020F0502020204030204"/>
                        <a:cs typeface="Arial"/>
                        <a:sym typeface="Arial"/>
                      </a:endParaRPr>
                    </a:p>
                  </p:txBody>
                </p:sp>
                <p:sp>
                  <p:nvSpPr>
                    <p:cNvPr id="223" name="Oval 222">
                      <a:extLst>
                        <a:ext uri="{FF2B5EF4-FFF2-40B4-BE49-F238E27FC236}">
                          <a16:creationId xmlns:a16="http://schemas.microsoft.com/office/drawing/2014/main" id="{CEDED0B3-EBEB-4A16-9ACF-C7DCD7E7DE84}"/>
                        </a:ext>
                      </a:extLst>
                    </p:cNvPr>
                    <p:cNvSpPr/>
                    <p:nvPr/>
                  </p:nvSpPr>
                  <p:spPr>
                    <a:xfrm>
                      <a:off x="3815645" y="2652888"/>
                      <a:ext cx="1004711" cy="1004709"/>
                    </a:xfrm>
                    <a:prstGeom prst="ellipse">
                      <a:avLst/>
                    </a:prstGeom>
                    <a:noFill/>
                    <a:ln w="22225" cap="flat" cmpd="sng" algn="ctr">
                      <a:solidFill>
                        <a:sysClr val="window" lastClr="FFFFFF">
                          <a:lumMod val="65000"/>
                        </a:sysClr>
                      </a:solidFill>
                      <a:prstDash val="sysDash"/>
                      <a:miter lim="800000"/>
                    </a:ln>
                    <a:effectLst/>
                  </p:spPr>
                  <p:txBody>
                    <a:bodyPr rtlCol="0" anchor="ctr"/>
                    <a:lstStyle/>
                    <a:p>
                      <a:pPr algn="ctr" defTabSz="914377">
                        <a:defRPr/>
                      </a:pPr>
                      <a:endParaRPr lang="en-US">
                        <a:solidFill>
                          <a:prstClr val="white"/>
                        </a:solidFill>
                        <a:latin typeface="Calibri" panose="020F0502020204030204"/>
                        <a:cs typeface="Arial"/>
                        <a:sym typeface="Arial"/>
                      </a:endParaRPr>
                    </a:p>
                  </p:txBody>
                </p:sp>
              </p:grpSp>
              <p:sp>
                <p:nvSpPr>
                  <p:cNvPr id="221" name="Arc 220">
                    <a:extLst>
                      <a:ext uri="{FF2B5EF4-FFF2-40B4-BE49-F238E27FC236}">
                        <a16:creationId xmlns:a16="http://schemas.microsoft.com/office/drawing/2014/main" id="{A0DAC432-8128-4E67-BCB4-FA0B25F9207D}"/>
                      </a:ext>
                    </a:extLst>
                  </p:cNvPr>
                  <p:cNvSpPr/>
                  <p:nvPr/>
                </p:nvSpPr>
                <p:spPr>
                  <a:xfrm rot="6060992">
                    <a:off x="1335024" y="2988327"/>
                    <a:ext cx="1345064" cy="1246627"/>
                  </a:xfrm>
                  <a:prstGeom prst="arc">
                    <a:avLst>
                      <a:gd name="adj1" fmla="val 15292452"/>
                      <a:gd name="adj2" fmla="val 20250573"/>
                    </a:avLst>
                  </a:prstGeom>
                  <a:noFill/>
                  <a:ln w="38100" cap="flat" cmpd="sng" algn="ctr">
                    <a:solidFill>
                      <a:srgbClr val="0D7AD9"/>
                    </a:solidFill>
                    <a:prstDash val="solid"/>
                    <a:miter lim="800000"/>
                  </a:ln>
                  <a:effectLst/>
                </p:spPr>
                <p:txBody>
                  <a:bodyPr rtlCol="0" anchor="ctr"/>
                  <a:lstStyle/>
                  <a:p>
                    <a:pPr algn="ctr" defTabSz="914377">
                      <a:defRPr/>
                    </a:pPr>
                    <a:endParaRPr lang="en-US">
                      <a:solidFill>
                        <a:prstClr val="black"/>
                      </a:solidFill>
                      <a:latin typeface="Calibri" panose="020F0502020204030204"/>
                      <a:cs typeface="Arial"/>
                      <a:sym typeface="Arial"/>
                    </a:endParaRPr>
                  </a:p>
                </p:txBody>
              </p:sp>
            </p:grpSp>
            <p:cxnSp>
              <p:nvCxnSpPr>
                <p:cNvPr id="219" name="Straight Arrow Connector 218">
                  <a:extLst>
                    <a:ext uri="{FF2B5EF4-FFF2-40B4-BE49-F238E27FC236}">
                      <a16:creationId xmlns:a16="http://schemas.microsoft.com/office/drawing/2014/main" id="{9FB73743-DDC9-4430-9B68-A32FBDE2385B}"/>
                    </a:ext>
                  </a:extLst>
                </p:cNvPr>
                <p:cNvCxnSpPr>
                  <a:cxnSpLocks/>
                </p:cNvCxnSpPr>
                <p:nvPr/>
              </p:nvCxnSpPr>
              <p:spPr>
                <a:xfrm flipV="1">
                  <a:off x="2344373" y="2727425"/>
                  <a:ext cx="206217" cy="284916"/>
                </a:xfrm>
                <a:prstGeom prst="straightConnector1">
                  <a:avLst/>
                </a:prstGeom>
                <a:noFill/>
                <a:ln w="63500" cap="flat" cmpd="sng" algn="ctr">
                  <a:solidFill>
                    <a:srgbClr val="0D7AD9"/>
                  </a:solidFill>
                  <a:prstDash val="solid"/>
                  <a:miter lim="800000"/>
                  <a:tailEnd type="triangle"/>
                </a:ln>
                <a:effectLst/>
              </p:spPr>
            </p:cxnSp>
          </p:grpSp>
          <p:grpSp>
            <p:nvGrpSpPr>
              <p:cNvPr id="171" name="Group 170">
                <a:extLst>
                  <a:ext uri="{FF2B5EF4-FFF2-40B4-BE49-F238E27FC236}">
                    <a16:creationId xmlns:a16="http://schemas.microsoft.com/office/drawing/2014/main" id="{C2E08384-6DE6-4A40-A532-F997BA3562F9}"/>
                  </a:ext>
                </a:extLst>
              </p:cNvPr>
              <p:cNvGrpSpPr/>
              <p:nvPr/>
            </p:nvGrpSpPr>
            <p:grpSpPr>
              <a:xfrm rot="668752">
                <a:off x="2875315" y="3521389"/>
                <a:ext cx="1381946" cy="1556116"/>
                <a:chOff x="1254890" y="2727425"/>
                <a:chExt cx="1381946" cy="1556116"/>
              </a:xfrm>
            </p:grpSpPr>
            <p:grpSp>
              <p:nvGrpSpPr>
                <p:cNvPr id="212" name="Group 211">
                  <a:extLst>
                    <a:ext uri="{FF2B5EF4-FFF2-40B4-BE49-F238E27FC236}">
                      <a16:creationId xmlns:a16="http://schemas.microsoft.com/office/drawing/2014/main" id="{5031CFAC-C5D5-4369-A0B9-51C7FB8304D5}"/>
                    </a:ext>
                  </a:extLst>
                </p:cNvPr>
                <p:cNvGrpSpPr/>
                <p:nvPr/>
              </p:nvGrpSpPr>
              <p:grpSpPr>
                <a:xfrm rot="16200000">
                  <a:off x="1255522" y="2902227"/>
                  <a:ext cx="1380682" cy="1381946"/>
                  <a:chOff x="1255522" y="2902227"/>
                  <a:chExt cx="1380682" cy="1381946"/>
                </a:xfrm>
              </p:grpSpPr>
              <p:grpSp>
                <p:nvGrpSpPr>
                  <p:cNvPr id="214" name="Group 213">
                    <a:extLst>
                      <a:ext uri="{FF2B5EF4-FFF2-40B4-BE49-F238E27FC236}">
                        <a16:creationId xmlns:a16="http://schemas.microsoft.com/office/drawing/2014/main" id="{749A2F67-0447-4888-A1B3-4A719C05B44A}"/>
                      </a:ext>
                    </a:extLst>
                  </p:cNvPr>
                  <p:cNvGrpSpPr/>
                  <p:nvPr/>
                </p:nvGrpSpPr>
                <p:grpSpPr>
                  <a:xfrm>
                    <a:off x="1255522" y="2902227"/>
                    <a:ext cx="1380682" cy="1380676"/>
                    <a:chOff x="3815645" y="2652888"/>
                    <a:chExt cx="1004711" cy="1004709"/>
                  </a:xfrm>
                </p:grpSpPr>
                <p:sp>
                  <p:nvSpPr>
                    <p:cNvPr id="216" name="Oval 215">
                      <a:extLst>
                        <a:ext uri="{FF2B5EF4-FFF2-40B4-BE49-F238E27FC236}">
                          <a16:creationId xmlns:a16="http://schemas.microsoft.com/office/drawing/2014/main" id="{F2C7BC9B-C05E-4C26-A4F2-8F87E427BC1D}"/>
                        </a:ext>
                      </a:extLst>
                    </p:cNvPr>
                    <p:cNvSpPr/>
                    <p:nvPr/>
                  </p:nvSpPr>
                  <p:spPr>
                    <a:xfrm>
                      <a:off x="3897848" y="2735090"/>
                      <a:ext cx="840305" cy="840304"/>
                    </a:xfrm>
                    <a:prstGeom prst="ellipse">
                      <a:avLst/>
                    </a:prstGeom>
                    <a:solidFill>
                      <a:srgbClr val="75B5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defTabSz="914377">
                        <a:defRPr/>
                      </a:pPr>
                      <a:endParaRPr lang="en-US">
                        <a:solidFill>
                          <a:prstClr val="white"/>
                        </a:solidFill>
                        <a:latin typeface="Calibri" panose="020F0502020204030204"/>
                        <a:cs typeface="Arial"/>
                        <a:sym typeface="Arial"/>
                      </a:endParaRPr>
                    </a:p>
                  </p:txBody>
                </p:sp>
                <p:sp>
                  <p:nvSpPr>
                    <p:cNvPr id="217" name="Oval 216">
                      <a:extLst>
                        <a:ext uri="{FF2B5EF4-FFF2-40B4-BE49-F238E27FC236}">
                          <a16:creationId xmlns:a16="http://schemas.microsoft.com/office/drawing/2014/main" id="{3644ACD0-992B-4107-9199-59DD6D49493D}"/>
                        </a:ext>
                      </a:extLst>
                    </p:cNvPr>
                    <p:cNvSpPr/>
                    <p:nvPr/>
                  </p:nvSpPr>
                  <p:spPr>
                    <a:xfrm>
                      <a:off x="3815645" y="2652888"/>
                      <a:ext cx="1004711" cy="1004709"/>
                    </a:xfrm>
                    <a:prstGeom prst="ellipse">
                      <a:avLst/>
                    </a:prstGeom>
                    <a:noFill/>
                    <a:ln w="22225" cap="flat" cmpd="sng" algn="ctr">
                      <a:solidFill>
                        <a:sysClr val="window" lastClr="FFFFFF">
                          <a:lumMod val="65000"/>
                        </a:sysClr>
                      </a:solidFill>
                      <a:prstDash val="sysDash"/>
                      <a:miter lim="800000"/>
                    </a:ln>
                    <a:effectLst/>
                  </p:spPr>
                  <p:txBody>
                    <a:bodyPr rtlCol="0" anchor="ctr"/>
                    <a:lstStyle/>
                    <a:p>
                      <a:pPr algn="ctr" defTabSz="914377">
                        <a:defRPr/>
                      </a:pPr>
                      <a:endParaRPr lang="en-US">
                        <a:solidFill>
                          <a:prstClr val="white"/>
                        </a:solidFill>
                        <a:latin typeface="Calibri" panose="020F0502020204030204"/>
                        <a:cs typeface="Arial"/>
                        <a:sym typeface="Arial"/>
                      </a:endParaRPr>
                    </a:p>
                  </p:txBody>
                </p:sp>
              </p:grpSp>
              <p:sp>
                <p:nvSpPr>
                  <p:cNvPr id="215" name="Arc 214">
                    <a:extLst>
                      <a:ext uri="{FF2B5EF4-FFF2-40B4-BE49-F238E27FC236}">
                        <a16:creationId xmlns:a16="http://schemas.microsoft.com/office/drawing/2014/main" id="{BA1572DD-C2FA-45D9-8EBE-638D23175BB6}"/>
                      </a:ext>
                    </a:extLst>
                  </p:cNvPr>
                  <p:cNvSpPr/>
                  <p:nvPr/>
                </p:nvSpPr>
                <p:spPr>
                  <a:xfrm rot="6060992">
                    <a:off x="1335024" y="2988327"/>
                    <a:ext cx="1345064" cy="1246627"/>
                  </a:xfrm>
                  <a:prstGeom prst="arc">
                    <a:avLst>
                      <a:gd name="adj1" fmla="val 15292452"/>
                      <a:gd name="adj2" fmla="val 20250573"/>
                    </a:avLst>
                  </a:prstGeom>
                  <a:noFill/>
                  <a:ln w="38100" cap="flat" cmpd="sng" algn="ctr">
                    <a:solidFill>
                      <a:srgbClr val="75B503"/>
                    </a:solidFill>
                    <a:prstDash val="solid"/>
                    <a:miter lim="800000"/>
                  </a:ln>
                  <a:effectLst/>
                </p:spPr>
                <p:txBody>
                  <a:bodyPr rtlCol="0" anchor="ctr"/>
                  <a:lstStyle/>
                  <a:p>
                    <a:pPr algn="ctr" defTabSz="914377">
                      <a:defRPr/>
                    </a:pPr>
                    <a:endParaRPr lang="en-US">
                      <a:solidFill>
                        <a:prstClr val="black"/>
                      </a:solidFill>
                      <a:latin typeface="Calibri" panose="020F0502020204030204"/>
                      <a:cs typeface="Arial"/>
                      <a:sym typeface="Arial"/>
                    </a:endParaRPr>
                  </a:p>
                </p:txBody>
              </p:sp>
            </p:grpSp>
            <p:cxnSp>
              <p:nvCxnSpPr>
                <p:cNvPr id="213" name="Straight Arrow Connector 212">
                  <a:extLst>
                    <a:ext uri="{FF2B5EF4-FFF2-40B4-BE49-F238E27FC236}">
                      <a16:creationId xmlns:a16="http://schemas.microsoft.com/office/drawing/2014/main" id="{773ABBFB-5DEB-47E2-8591-CB2186949F3E}"/>
                    </a:ext>
                  </a:extLst>
                </p:cNvPr>
                <p:cNvCxnSpPr>
                  <a:cxnSpLocks/>
                </p:cNvCxnSpPr>
                <p:nvPr/>
              </p:nvCxnSpPr>
              <p:spPr>
                <a:xfrm flipV="1">
                  <a:off x="2344373" y="2727425"/>
                  <a:ext cx="206217" cy="284916"/>
                </a:xfrm>
                <a:prstGeom prst="straightConnector1">
                  <a:avLst/>
                </a:prstGeom>
                <a:noFill/>
                <a:ln w="63500" cap="flat" cmpd="sng" algn="ctr">
                  <a:solidFill>
                    <a:srgbClr val="75B503"/>
                  </a:solidFill>
                  <a:prstDash val="solid"/>
                  <a:miter lim="800000"/>
                  <a:tailEnd type="triangle"/>
                </a:ln>
                <a:effectLst/>
              </p:spPr>
            </p:cxnSp>
          </p:grpSp>
          <p:grpSp>
            <p:nvGrpSpPr>
              <p:cNvPr id="172" name="Group 171">
                <a:extLst>
                  <a:ext uri="{FF2B5EF4-FFF2-40B4-BE49-F238E27FC236}">
                    <a16:creationId xmlns:a16="http://schemas.microsoft.com/office/drawing/2014/main" id="{D5B82E2F-E194-4E9C-A990-692B4C872861}"/>
                  </a:ext>
                </a:extLst>
              </p:cNvPr>
              <p:cNvGrpSpPr/>
              <p:nvPr/>
            </p:nvGrpSpPr>
            <p:grpSpPr>
              <a:xfrm rot="6045655">
                <a:off x="4103486" y="2277763"/>
                <a:ext cx="1381946" cy="1556116"/>
                <a:chOff x="1254890" y="2727425"/>
                <a:chExt cx="1381946" cy="1556116"/>
              </a:xfrm>
            </p:grpSpPr>
            <p:grpSp>
              <p:nvGrpSpPr>
                <p:cNvPr id="206" name="Group 205">
                  <a:extLst>
                    <a:ext uri="{FF2B5EF4-FFF2-40B4-BE49-F238E27FC236}">
                      <a16:creationId xmlns:a16="http://schemas.microsoft.com/office/drawing/2014/main" id="{CCB7FF64-6FBE-4399-8447-82BE2AD6D39D}"/>
                    </a:ext>
                  </a:extLst>
                </p:cNvPr>
                <p:cNvGrpSpPr/>
                <p:nvPr/>
              </p:nvGrpSpPr>
              <p:grpSpPr>
                <a:xfrm rot="16200000">
                  <a:off x="1255522" y="2902227"/>
                  <a:ext cx="1380682" cy="1381946"/>
                  <a:chOff x="1255522" y="2902227"/>
                  <a:chExt cx="1380682" cy="1381946"/>
                </a:xfrm>
              </p:grpSpPr>
              <p:grpSp>
                <p:nvGrpSpPr>
                  <p:cNvPr id="208" name="Group 207">
                    <a:extLst>
                      <a:ext uri="{FF2B5EF4-FFF2-40B4-BE49-F238E27FC236}">
                        <a16:creationId xmlns:a16="http://schemas.microsoft.com/office/drawing/2014/main" id="{1A465BDC-7D5B-424C-A66B-76B1938E93D0}"/>
                      </a:ext>
                    </a:extLst>
                  </p:cNvPr>
                  <p:cNvGrpSpPr/>
                  <p:nvPr/>
                </p:nvGrpSpPr>
                <p:grpSpPr>
                  <a:xfrm>
                    <a:off x="1255522" y="2902227"/>
                    <a:ext cx="1380682" cy="1380676"/>
                    <a:chOff x="3815645" y="2652888"/>
                    <a:chExt cx="1004711" cy="1004709"/>
                  </a:xfrm>
                </p:grpSpPr>
                <p:sp>
                  <p:nvSpPr>
                    <p:cNvPr id="210" name="Oval 209">
                      <a:extLst>
                        <a:ext uri="{FF2B5EF4-FFF2-40B4-BE49-F238E27FC236}">
                          <a16:creationId xmlns:a16="http://schemas.microsoft.com/office/drawing/2014/main" id="{AC4907E5-62BF-4A5A-ABC0-A3645B381C9F}"/>
                        </a:ext>
                      </a:extLst>
                    </p:cNvPr>
                    <p:cNvSpPr/>
                    <p:nvPr/>
                  </p:nvSpPr>
                  <p:spPr>
                    <a:xfrm>
                      <a:off x="3897848" y="2735090"/>
                      <a:ext cx="840305" cy="840304"/>
                    </a:xfrm>
                    <a:prstGeom prst="ellipse">
                      <a:avLst/>
                    </a:prstGeom>
                    <a:solidFill>
                      <a:srgbClr val="F2A950"/>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defTabSz="914377">
                        <a:defRPr/>
                      </a:pPr>
                      <a:endParaRPr lang="en-US">
                        <a:solidFill>
                          <a:prstClr val="white"/>
                        </a:solidFill>
                        <a:latin typeface="Calibri" panose="020F0502020204030204"/>
                        <a:cs typeface="Arial"/>
                        <a:sym typeface="Arial"/>
                      </a:endParaRPr>
                    </a:p>
                  </p:txBody>
                </p:sp>
                <p:sp>
                  <p:nvSpPr>
                    <p:cNvPr id="211" name="Oval 210">
                      <a:extLst>
                        <a:ext uri="{FF2B5EF4-FFF2-40B4-BE49-F238E27FC236}">
                          <a16:creationId xmlns:a16="http://schemas.microsoft.com/office/drawing/2014/main" id="{BBEEA00C-484E-4C3E-812D-4E6B42D7CD23}"/>
                        </a:ext>
                      </a:extLst>
                    </p:cNvPr>
                    <p:cNvSpPr/>
                    <p:nvPr/>
                  </p:nvSpPr>
                  <p:spPr>
                    <a:xfrm>
                      <a:off x="3815645" y="2652888"/>
                      <a:ext cx="1004711" cy="1004709"/>
                    </a:xfrm>
                    <a:prstGeom prst="ellipse">
                      <a:avLst/>
                    </a:prstGeom>
                    <a:noFill/>
                    <a:ln w="22225" cap="flat" cmpd="sng" algn="ctr">
                      <a:solidFill>
                        <a:sysClr val="window" lastClr="FFFFFF">
                          <a:lumMod val="65000"/>
                        </a:sysClr>
                      </a:solidFill>
                      <a:prstDash val="sysDash"/>
                      <a:miter lim="800000"/>
                    </a:ln>
                    <a:effectLst/>
                  </p:spPr>
                  <p:txBody>
                    <a:bodyPr rtlCol="0" anchor="ctr"/>
                    <a:lstStyle/>
                    <a:p>
                      <a:pPr algn="ctr" defTabSz="914377">
                        <a:defRPr/>
                      </a:pPr>
                      <a:endParaRPr lang="en-US">
                        <a:solidFill>
                          <a:prstClr val="white"/>
                        </a:solidFill>
                        <a:latin typeface="Calibri" panose="020F0502020204030204"/>
                        <a:cs typeface="Arial"/>
                        <a:sym typeface="Arial"/>
                      </a:endParaRPr>
                    </a:p>
                  </p:txBody>
                </p:sp>
              </p:grpSp>
              <p:sp>
                <p:nvSpPr>
                  <p:cNvPr id="209" name="Arc 208">
                    <a:extLst>
                      <a:ext uri="{FF2B5EF4-FFF2-40B4-BE49-F238E27FC236}">
                        <a16:creationId xmlns:a16="http://schemas.microsoft.com/office/drawing/2014/main" id="{F1B235C5-2C96-40D3-8ADE-1A3209AAA1F2}"/>
                      </a:ext>
                    </a:extLst>
                  </p:cNvPr>
                  <p:cNvSpPr/>
                  <p:nvPr/>
                </p:nvSpPr>
                <p:spPr>
                  <a:xfrm rot="6060992">
                    <a:off x="1335024" y="2988327"/>
                    <a:ext cx="1345064" cy="1246627"/>
                  </a:xfrm>
                  <a:prstGeom prst="arc">
                    <a:avLst>
                      <a:gd name="adj1" fmla="val 15292452"/>
                      <a:gd name="adj2" fmla="val 20250573"/>
                    </a:avLst>
                  </a:prstGeom>
                  <a:noFill/>
                  <a:ln w="38100" cap="flat" cmpd="sng" algn="ctr">
                    <a:solidFill>
                      <a:srgbClr val="F2A950"/>
                    </a:solidFill>
                    <a:prstDash val="solid"/>
                    <a:miter lim="800000"/>
                  </a:ln>
                  <a:effectLst/>
                </p:spPr>
                <p:txBody>
                  <a:bodyPr rtlCol="0" anchor="ctr"/>
                  <a:lstStyle/>
                  <a:p>
                    <a:pPr algn="ctr" defTabSz="914377">
                      <a:defRPr/>
                    </a:pPr>
                    <a:endParaRPr lang="en-US">
                      <a:solidFill>
                        <a:prstClr val="black"/>
                      </a:solidFill>
                      <a:latin typeface="Calibri" panose="020F0502020204030204"/>
                      <a:cs typeface="Arial"/>
                      <a:sym typeface="Arial"/>
                    </a:endParaRPr>
                  </a:p>
                </p:txBody>
              </p:sp>
            </p:grpSp>
            <p:cxnSp>
              <p:nvCxnSpPr>
                <p:cNvPr id="207" name="Straight Arrow Connector 206">
                  <a:extLst>
                    <a:ext uri="{FF2B5EF4-FFF2-40B4-BE49-F238E27FC236}">
                      <a16:creationId xmlns:a16="http://schemas.microsoft.com/office/drawing/2014/main" id="{F6285DBA-EEC0-41A1-B38B-031C320D853E}"/>
                    </a:ext>
                  </a:extLst>
                </p:cNvPr>
                <p:cNvCxnSpPr>
                  <a:cxnSpLocks/>
                </p:cNvCxnSpPr>
                <p:nvPr/>
              </p:nvCxnSpPr>
              <p:spPr>
                <a:xfrm flipV="1">
                  <a:off x="2344373" y="2727425"/>
                  <a:ext cx="206217" cy="284916"/>
                </a:xfrm>
                <a:prstGeom prst="straightConnector1">
                  <a:avLst/>
                </a:prstGeom>
                <a:noFill/>
                <a:ln w="63500" cap="flat" cmpd="sng" algn="ctr">
                  <a:solidFill>
                    <a:srgbClr val="F2A950"/>
                  </a:solidFill>
                  <a:prstDash val="solid"/>
                  <a:miter lim="800000"/>
                  <a:tailEnd type="triangle"/>
                </a:ln>
                <a:effectLst/>
              </p:spPr>
            </p:cxnSp>
          </p:grpSp>
          <p:grpSp>
            <p:nvGrpSpPr>
              <p:cNvPr id="173" name="Group 172">
                <a:extLst>
                  <a:ext uri="{FF2B5EF4-FFF2-40B4-BE49-F238E27FC236}">
                    <a16:creationId xmlns:a16="http://schemas.microsoft.com/office/drawing/2014/main" id="{82BF4717-22EA-49D9-8F92-2D2034D2C4B6}"/>
                  </a:ext>
                </a:extLst>
              </p:cNvPr>
              <p:cNvGrpSpPr/>
              <p:nvPr/>
            </p:nvGrpSpPr>
            <p:grpSpPr>
              <a:xfrm rot="668752">
                <a:off x="5238890" y="3521389"/>
                <a:ext cx="1381946" cy="1556116"/>
                <a:chOff x="1254890" y="2727425"/>
                <a:chExt cx="1381946" cy="1556116"/>
              </a:xfrm>
            </p:grpSpPr>
            <p:grpSp>
              <p:nvGrpSpPr>
                <p:cNvPr id="200" name="Group 199">
                  <a:extLst>
                    <a:ext uri="{FF2B5EF4-FFF2-40B4-BE49-F238E27FC236}">
                      <a16:creationId xmlns:a16="http://schemas.microsoft.com/office/drawing/2014/main" id="{644ABCCC-D7D6-4C6C-849E-5A7C1B28951F}"/>
                    </a:ext>
                  </a:extLst>
                </p:cNvPr>
                <p:cNvGrpSpPr/>
                <p:nvPr/>
              </p:nvGrpSpPr>
              <p:grpSpPr>
                <a:xfrm rot="16200000">
                  <a:off x="1255522" y="2902227"/>
                  <a:ext cx="1380682" cy="1381946"/>
                  <a:chOff x="1255522" y="2902227"/>
                  <a:chExt cx="1380682" cy="1381946"/>
                </a:xfrm>
              </p:grpSpPr>
              <p:grpSp>
                <p:nvGrpSpPr>
                  <p:cNvPr id="202" name="Group 201">
                    <a:extLst>
                      <a:ext uri="{FF2B5EF4-FFF2-40B4-BE49-F238E27FC236}">
                        <a16:creationId xmlns:a16="http://schemas.microsoft.com/office/drawing/2014/main" id="{6E75A17A-F612-4D9A-9236-1278D3D8D9DB}"/>
                      </a:ext>
                    </a:extLst>
                  </p:cNvPr>
                  <p:cNvGrpSpPr/>
                  <p:nvPr/>
                </p:nvGrpSpPr>
                <p:grpSpPr>
                  <a:xfrm>
                    <a:off x="1255522" y="2902227"/>
                    <a:ext cx="1380682" cy="1380676"/>
                    <a:chOff x="3815645" y="2652888"/>
                    <a:chExt cx="1004711" cy="1004709"/>
                  </a:xfrm>
                </p:grpSpPr>
                <p:sp>
                  <p:nvSpPr>
                    <p:cNvPr id="204" name="Oval 203">
                      <a:extLst>
                        <a:ext uri="{FF2B5EF4-FFF2-40B4-BE49-F238E27FC236}">
                          <a16:creationId xmlns:a16="http://schemas.microsoft.com/office/drawing/2014/main" id="{B4941824-112A-4F9A-82BD-798CBB20BB92}"/>
                        </a:ext>
                      </a:extLst>
                    </p:cNvPr>
                    <p:cNvSpPr/>
                    <p:nvPr/>
                  </p:nvSpPr>
                  <p:spPr>
                    <a:xfrm>
                      <a:off x="3897848" y="2735090"/>
                      <a:ext cx="840305" cy="840304"/>
                    </a:xfrm>
                    <a:prstGeom prst="ellipse">
                      <a:avLst/>
                    </a:prstGeom>
                    <a:solidFill>
                      <a:srgbClr val="F25E3D"/>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defTabSz="914377">
                        <a:defRPr/>
                      </a:pPr>
                      <a:endParaRPr lang="en-US">
                        <a:solidFill>
                          <a:prstClr val="white"/>
                        </a:solidFill>
                        <a:latin typeface="Calibri" panose="020F0502020204030204"/>
                        <a:cs typeface="Arial"/>
                        <a:sym typeface="Arial"/>
                      </a:endParaRPr>
                    </a:p>
                  </p:txBody>
                </p:sp>
                <p:sp>
                  <p:nvSpPr>
                    <p:cNvPr id="205" name="Oval 204">
                      <a:extLst>
                        <a:ext uri="{FF2B5EF4-FFF2-40B4-BE49-F238E27FC236}">
                          <a16:creationId xmlns:a16="http://schemas.microsoft.com/office/drawing/2014/main" id="{E157CE28-35CF-4D0C-BC6F-D125C785C514}"/>
                        </a:ext>
                      </a:extLst>
                    </p:cNvPr>
                    <p:cNvSpPr/>
                    <p:nvPr/>
                  </p:nvSpPr>
                  <p:spPr>
                    <a:xfrm>
                      <a:off x="3815645" y="2652888"/>
                      <a:ext cx="1004711" cy="1004709"/>
                    </a:xfrm>
                    <a:prstGeom prst="ellipse">
                      <a:avLst/>
                    </a:prstGeom>
                    <a:noFill/>
                    <a:ln w="22225" cap="flat" cmpd="sng" algn="ctr">
                      <a:solidFill>
                        <a:sysClr val="window" lastClr="FFFFFF">
                          <a:lumMod val="65000"/>
                        </a:sysClr>
                      </a:solidFill>
                      <a:prstDash val="sysDash"/>
                      <a:miter lim="800000"/>
                    </a:ln>
                    <a:effectLst/>
                  </p:spPr>
                  <p:txBody>
                    <a:bodyPr rtlCol="0" anchor="ctr"/>
                    <a:lstStyle/>
                    <a:p>
                      <a:pPr algn="ctr" defTabSz="914377">
                        <a:defRPr/>
                      </a:pPr>
                      <a:endParaRPr lang="en-US">
                        <a:solidFill>
                          <a:prstClr val="white"/>
                        </a:solidFill>
                        <a:latin typeface="Calibri" panose="020F0502020204030204"/>
                        <a:cs typeface="Arial"/>
                        <a:sym typeface="Arial"/>
                      </a:endParaRPr>
                    </a:p>
                  </p:txBody>
                </p:sp>
              </p:grpSp>
              <p:sp>
                <p:nvSpPr>
                  <p:cNvPr id="203" name="Arc 202">
                    <a:extLst>
                      <a:ext uri="{FF2B5EF4-FFF2-40B4-BE49-F238E27FC236}">
                        <a16:creationId xmlns:a16="http://schemas.microsoft.com/office/drawing/2014/main" id="{D6C2E379-1324-4BEC-BEBB-A96D6BC5E60F}"/>
                      </a:ext>
                    </a:extLst>
                  </p:cNvPr>
                  <p:cNvSpPr/>
                  <p:nvPr/>
                </p:nvSpPr>
                <p:spPr>
                  <a:xfrm rot="6060992">
                    <a:off x="1335024" y="2988327"/>
                    <a:ext cx="1345064" cy="1246627"/>
                  </a:xfrm>
                  <a:prstGeom prst="arc">
                    <a:avLst>
                      <a:gd name="adj1" fmla="val 15292452"/>
                      <a:gd name="adj2" fmla="val 20250573"/>
                    </a:avLst>
                  </a:prstGeom>
                  <a:noFill/>
                  <a:ln w="38100" cap="flat" cmpd="sng" algn="ctr">
                    <a:solidFill>
                      <a:srgbClr val="F25E3D"/>
                    </a:solidFill>
                    <a:prstDash val="solid"/>
                    <a:miter lim="800000"/>
                  </a:ln>
                  <a:effectLst/>
                </p:spPr>
                <p:txBody>
                  <a:bodyPr rtlCol="0" anchor="ctr"/>
                  <a:lstStyle/>
                  <a:p>
                    <a:pPr algn="ctr" defTabSz="914377">
                      <a:defRPr/>
                    </a:pPr>
                    <a:endParaRPr lang="en-US">
                      <a:solidFill>
                        <a:prstClr val="black"/>
                      </a:solidFill>
                      <a:latin typeface="Calibri" panose="020F0502020204030204"/>
                      <a:cs typeface="Arial"/>
                      <a:sym typeface="Arial"/>
                    </a:endParaRPr>
                  </a:p>
                </p:txBody>
              </p:sp>
            </p:grpSp>
            <p:cxnSp>
              <p:nvCxnSpPr>
                <p:cNvPr id="201" name="Straight Arrow Connector 200">
                  <a:extLst>
                    <a:ext uri="{FF2B5EF4-FFF2-40B4-BE49-F238E27FC236}">
                      <a16:creationId xmlns:a16="http://schemas.microsoft.com/office/drawing/2014/main" id="{95CCFCCC-3599-43AE-BC1C-B9F36B6079AB}"/>
                    </a:ext>
                  </a:extLst>
                </p:cNvPr>
                <p:cNvCxnSpPr>
                  <a:cxnSpLocks/>
                </p:cNvCxnSpPr>
                <p:nvPr/>
              </p:nvCxnSpPr>
              <p:spPr>
                <a:xfrm flipV="1">
                  <a:off x="2344373" y="2727425"/>
                  <a:ext cx="206217" cy="284916"/>
                </a:xfrm>
                <a:prstGeom prst="straightConnector1">
                  <a:avLst/>
                </a:prstGeom>
                <a:noFill/>
                <a:ln w="63500" cap="flat" cmpd="sng" algn="ctr">
                  <a:solidFill>
                    <a:srgbClr val="F25E3D"/>
                  </a:solidFill>
                  <a:prstDash val="solid"/>
                  <a:miter lim="800000"/>
                  <a:tailEnd type="triangle"/>
                </a:ln>
                <a:effectLst/>
              </p:spPr>
            </p:cxnSp>
          </p:grpSp>
          <p:grpSp>
            <p:nvGrpSpPr>
              <p:cNvPr id="174" name="Group 173">
                <a:extLst>
                  <a:ext uri="{FF2B5EF4-FFF2-40B4-BE49-F238E27FC236}">
                    <a16:creationId xmlns:a16="http://schemas.microsoft.com/office/drawing/2014/main" id="{0D705983-369D-4038-AFAE-A679B54D3610}"/>
                  </a:ext>
                </a:extLst>
              </p:cNvPr>
              <p:cNvGrpSpPr/>
              <p:nvPr/>
            </p:nvGrpSpPr>
            <p:grpSpPr>
              <a:xfrm rot="6045655">
                <a:off x="6467061" y="2277763"/>
                <a:ext cx="1381946" cy="1556116"/>
                <a:chOff x="1254890" y="2727425"/>
                <a:chExt cx="1381946" cy="1556116"/>
              </a:xfrm>
            </p:grpSpPr>
            <p:grpSp>
              <p:nvGrpSpPr>
                <p:cNvPr id="194" name="Group 193">
                  <a:extLst>
                    <a:ext uri="{FF2B5EF4-FFF2-40B4-BE49-F238E27FC236}">
                      <a16:creationId xmlns:a16="http://schemas.microsoft.com/office/drawing/2014/main" id="{1B73888D-6017-4995-8BD1-15FD0B97E961}"/>
                    </a:ext>
                  </a:extLst>
                </p:cNvPr>
                <p:cNvGrpSpPr/>
                <p:nvPr/>
              </p:nvGrpSpPr>
              <p:grpSpPr>
                <a:xfrm rot="16200000">
                  <a:off x="1255522" y="2902227"/>
                  <a:ext cx="1380682" cy="1381946"/>
                  <a:chOff x="1255522" y="2902227"/>
                  <a:chExt cx="1380682" cy="1381946"/>
                </a:xfrm>
              </p:grpSpPr>
              <p:grpSp>
                <p:nvGrpSpPr>
                  <p:cNvPr id="196" name="Group 195">
                    <a:extLst>
                      <a:ext uri="{FF2B5EF4-FFF2-40B4-BE49-F238E27FC236}">
                        <a16:creationId xmlns:a16="http://schemas.microsoft.com/office/drawing/2014/main" id="{F35F58F9-EF58-4000-BEFE-B271CCDBE006}"/>
                      </a:ext>
                    </a:extLst>
                  </p:cNvPr>
                  <p:cNvGrpSpPr/>
                  <p:nvPr/>
                </p:nvGrpSpPr>
                <p:grpSpPr>
                  <a:xfrm>
                    <a:off x="1255522" y="2902227"/>
                    <a:ext cx="1380682" cy="1380676"/>
                    <a:chOff x="3815645" y="2652888"/>
                    <a:chExt cx="1004711" cy="1004709"/>
                  </a:xfrm>
                </p:grpSpPr>
                <p:sp>
                  <p:nvSpPr>
                    <p:cNvPr id="198" name="Oval 197">
                      <a:extLst>
                        <a:ext uri="{FF2B5EF4-FFF2-40B4-BE49-F238E27FC236}">
                          <a16:creationId xmlns:a16="http://schemas.microsoft.com/office/drawing/2014/main" id="{951A564D-6F2D-41F2-ADD4-1D7B821E1D19}"/>
                        </a:ext>
                      </a:extLst>
                    </p:cNvPr>
                    <p:cNvSpPr/>
                    <p:nvPr/>
                  </p:nvSpPr>
                  <p:spPr>
                    <a:xfrm>
                      <a:off x="3897848" y="2735090"/>
                      <a:ext cx="840305" cy="840304"/>
                    </a:xfrm>
                    <a:prstGeom prst="ellipse">
                      <a:avLst/>
                    </a:prstGeom>
                    <a:solidFill>
                      <a:srgbClr val="00B0F0"/>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defTabSz="914377">
                        <a:defRPr/>
                      </a:pPr>
                      <a:endParaRPr lang="en-US">
                        <a:solidFill>
                          <a:prstClr val="white"/>
                        </a:solidFill>
                        <a:latin typeface="Calibri" panose="020F0502020204030204"/>
                        <a:cs typeface="Arial"/>
                        <a:sym typeface="Arial"/>
                      </a:endParaRPr>
                    </a:p>
                  </p:txBody>
                </p:sp>
                <p:sp>
                  <p:nvSpPr>
                    <p:cNvPr id="199" name="Oval 198">
                      <a:extLst>
                        <a:ext uri="{FF2B5EF4-FFF2-40B4-BE49-F238E27FC236}">
                          <a16:creationId xmlns:a16="http://schemas.microsoft.com/office/drawing/2014/main" id="{C0ECC69E-1C16-4AD2-B150-109C682F270C}"/>
                        </a:ext>
                      </a:extLst>
                    </p:cNvPr>
                    <p:cNvSpPr/>
                    <p:nvPr/>
                  </p:nvSpPr>
                  <p:spPr>
                    <a:xfrm>
                      <a:off x="3815645" y="2652888"/>
                      <a:ext cx="1004711" cy="1004709"/>
                    </a:xfrm>
                    <a:prstGeom prst="ellipse">
                      <a:avLst/>
                    </a:prstGeom>
                    <a:noFill/>
                    <a:ln w="22225" cap="flat" cmpd="sng" algn="ctr">
                      <a:solidFill>
                        <a:sysClr val="window" lastClr="FFFFFF">
                          <a:lumMod val="65000"/>
                        </a:sysClr>
                      </a:solidFill>
                      <a:prstDash val="sysDash"/>
                      <a:miter lim="800000"/>
                    </a:ln>
                    <a:effectLst/>
                  </p:spPr>
                  <p:txBody>
                    <a:bodyPr rtlCol="0" anchor="ctr"/>
                    <a:lstStyle/>
                    <a:p>
                      <a:pPr algn="ctr" defTabSz="914377">
                        <a:defRPr/>
                      </a:pPr>
                      <a:endParaRPr lang="en-US">
                        <a:solidFill>
                          <a:prstClr val="white"/>
                        </a:solidFill>
                        <a:latin typeface="Calibri" panose="020F0502020204030204"/>
                        <a:cs typeface="Arial"/>
                        <a:sym typeface="Arial"/>
                      </a:endParaRPr>
                    </a:p>
                  </p:txBody>
                </p:sp>
              </p:grpSp>
              <p:sp>
                <p:nvSpPr>
                  <p:cNvPr id="197" name="Arc 196">
                    <a:extLst>
                      <a:ext uri="{FF2B5EF4-FFF2-40B4-BE49-F238E27FC236}">
                        <a16:creationId xmlns:a16="http://schemas.microsoft.com/office/drawing/2014/main" id="{B587D67B-ED93-4F09-8540-D3F5D1357D5E}"/>
                      </a:ext>
                    </a:extLst>
                  </p:cNvPr>
                  <p:cNvSpPr/>
                  <p:nvPr/>
                </p:nvSpPr>
                <p:spPr>
                  <a:xfrm rot="6060992">
                    <a:off x="1335024" y="2988327"/>
                    <a:ext cx="1345064" cy="1246627"/>
                  </a:xfrm>
                  <a:prstGeom prst="arc">
                    <a:avLst>
                      <a:gd name="adj1" fmla="val 15292452"/>
                      <a:gd name="adj2" fmla="val 20250573"/>
                    </a:avLst>
                  </a:prstGeom>
                  <a:noFill/>
                  <a:ln w="38100" cap="flat" cmpd="sng" algn="ctr">
                    <a:solidFill>
                      <a:srgbClr val="00B0F0"/>
                    </a:solidFill>
                    <a:prstDash val="solid"/>
                    <a:miter lim="800000"/>
                  </a:ln>
                  <a:effectLst/>
                </p:spPr>
                <p:txBody>
                  <a:bodyPr rtlCol="0" anchor="ctr"/>
                  <a:lstStyle/>
                  <a:p>
                    <a:pPr algn="ctr" defTabSz="914377">
                      <a:defRPr/>
                    </a:pPr>
                    <a:endParaRPr lang="en-US">
                      <a:solidFill>
                        <a:prstClr val="black"/>
                      </a:solidFill>
                      <a:latin typeface="Calibri" panose="020F0502020204030204"/>
                      <a:cs typeface="Arial"/>
                      <a:sym typeface="Arial"/>
                    </a:endParaRPr>
                  </a:p>
                </p:txBody>
              </p:sp>
            </p:grpSp>
            <p:cxnSp>
              <p:nvCxnSpPr>
                <p:cNvPr id="195" name="Straight Arrow Connector 194">
                  <a:extLst>
                    <a:ext uri="{FF2B5EF4-FFF2-40B4-BE49-F238E27FC236}">
                      <a16:creationId xmlns:a16="http://schemas.microsoft.com/office/drawing/2014/main" id="{00254F15-3526-495F-BA36-C48A96B69A4D}"/>
                    </a:ext>
                  </a:extLst>
                </p:cNvPr>
                <p:cNvCxnSpPr>
                  <a:cxnSpLocks/>
                </p:cNvCxnSpPr>
                <p:nvPr/>
              </p:nvCxnSpPr>
              <p:spPr>
                <a:xfrm flipV="1">
                  <a:off x="2344373" y="2727425"/>
                  <a:ext cx="206217" cy="284916"/>
                </a:xfrm>
                <a:prstGeom prst="straightConnector1">
                  <a:avLst/>
                </a:prstGeom>
                <a:noFill/>
                <a:ln w="63500" cap="flat" cmpd="sng" algn="ctr">
                  <a:solidFill>
                    <a:srgbClr val="00B0F0"/>
                  </a:solidFill>
                  <a:prstDash val="solid"/>
                  <a:miter lim="800000"/>
                  <a:tailEnd type="triangle"/>
                </a:ln>
                <a:effectLst/>
              </p:spPr>
            </p:cxnSp>
          </p:grpSp>
          <p:grpSp>
            <p:nvGrpSpPr>
              <p:cNvPr id="175" name="Group 174">
                <a:extLst>
                  <a:ext uri="{FF2B5EF4-FFF2-40B4-BE49-F238E27FC236}">
                    <a16:creationId xmlns:a16="http://schemas.microsoft.com/office/drawing/2014/main" id="{2E4A1DDE-ACD3-4E97-BA0A-1C1035726A92}"/>
                  </a:ext>
                </a:extLst>
              </p:cNvPr>
              <p:cNvGrpSpPr/>
              <p:nvPr/>
            </p:nvGrpSpPr>
            <p:grpSpPr>
              <a:xfrm rot="668752">
                <a:off x="7589219" y="3521389"/>
                <a:ext cx="1381946" cy="1556116"/>
                <a:chOff x="1254890" y="2727425"/>
                <a:chExt cx="1381946" cy="1556116"/>
              </a:xfrm>
            </p:grpSpPr>
            <p:grpSp>
              <p:nvGrpSpPr>
                <p:cNvPr id="188" name="Group 187">
                  <a:extLst>
                    <a:ext uri="{FF2B5EF4-FFF2-40B4-BE49-F238E27FC236}">
                      <a16:creationId xmlns:a16="http://schemas.microsoft.com/office/drawing/2014/main" id="{F6E9988D-6E19-46C3-90DB-82E2BEFDB1CD}"/>
                    </a:ext>
                  </a:extLst>
                </p:cNvPr>
                <p:cNvGrpSpPr/>
                <p:nvPr/>
              </p:nvGrpSpPr>
              <p:grpSpPr>
                <a:xfrm rot="16200000">
                  <a:off x="1255522" y="2902227"/>
                  <a:ext cx="1380682" cy="1381946"/>
                  <a:chOff x="1255522" y="2902227"/>
                  <a:chExt cx="1380682" cy="1381946"/>
                </a:xfrm>
              </p:grpSpPr>
              <p:grpSp>
                <p:nvGrpSpPr>
                  <p:cNvPr id="190" name="Group 189">
                    <a:extLst>
                      <a:ext uri="{FF2B5EF4-FFF2-40B4-BE49-F238E27FC236}">
                        <a16:creationId xmlns:a16="http://schemas.microsoft.com/office/drawing/2014/main" id="{96259AFB-F716-446A-A1B9-766A472666B9}"/>
                      </a:ext>
                    </a:extLst>
                  </p:cNvPr>
                  <p:cNvGrpSpPr/>
                  <p:nvPr/>
                </p:nvGrpSpPr>
                <p:grpSpPr>
                  <a:xfrm>
                    <a:off x="1255522" y="2902227"/>
                    <a:ext cx="1380682" cy="1380676"/>
                    <a:chOff x="3815645" y="2652888"/>
                    <a:chExt cx="1004711" cy="1004709"/>
                  </a:xfrm>
                </p:grpSpPr>
                <p:sp>
                  <p:nvSpPr>
                    <p:cNvPr id="192" name="Oval 191">
                      <a:extLst>
                        <a:ext uri="{FF2B5EF4-FFF2-40B4-BE49-F238E27FC236}">
                          <a16:creationId xmlns:a16="http://schemas.microsoft.com/office/drawing/2014/main" id="{48678BDF-0053-4F90-BC32-0E1CBECA0D43}"/>
                        </a:ext>
                      </a:extLst>
                    </p:cNvPr>
                    <p:cNvSpPr/>
                    <p:nvPr/>
                  </p:nvSpPr>
                  <p:spPr>
                    <a:xfrm>
                      <a:off x="3897848" y="2735090"/>
                      <a:ext cx="840305" cy="840304"/>
                    </a:xfrm>
                    <a:prstGeom prst="ellipse">
                      <a:avLst/>
                    </a:prstGeom>
                    <a:solidFill>
                      <a:srgbClr val="7030A0"/>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defTabSz="914377">
                        <a:defRPr/>
                      </a:pPr>
                      <a:endParaRPr lang="en-US">
                        <a:solidFill>
                          <a:prstClr val="white"/>
                        </a:solidFill>
                        <a:latin typeface="Calibri" panose="020F0502020204030204"/>
                        <a:cs typeface="Arial"/>
                        <a:sym typeface="Arial"/>
                      </a:endParaRPr>
                    </a:p>
                  </p:txBody>
                </p:sp>
                <p:sp>
                  <p:nvSpPr>
                    <p:cNvPr id="193" name="Oval 192">
                      <a:extLst>
                        <a:ext uri="{FF2B5EF4-FFF2-40B4-BE49-F238E27FC236}">
                          <a16:creationId xmlns:a16="http://schemas.microsoft.com/office/drawing/2014/main" id="{86C46CA8-7A01-4C8B-9D3B-3AB784197B6A}"/>
                        </a:ext>
                      </a:extLst>
                    </p:cNvPr>
                    <p:cNvSpPr/>
                    <p:nvPr/>
                  </p:nvSpPr>
                  <p:spPr>
                    <a:xfrm>
                      <a:off x="3815645" y="2652888"/>
                      <a:ext cx="1004711" cy="1004709"/>
                    </a:xfrm>
                    <a:prstGeom prst="ellipse">
                      <a:avLst/>
                    </a:prstGeom>
                    <a:noFill/>
                    <a:ln w="22225" cap="flat" cmpd="sng" algn="ctr">
                      <a:solidFill>
                        <a:sysClr val="window" lastClr="FFFFFF">
                          <a:lumMod val="65000"/>
                        </a:sysClr>
                      </a:solidFill>
                      <a:prstDash val="sysDash"/>
                      <a:miter lim="800000"/>
                    </a:ln>
                    <a:effectLst/>
                  </p:spPr>
                  <p:txBody>
                    <a:bodyPr rtlCol="0" anchor="ctr"/>
                    <a:lstStyle/>
                    <a:p>
                      <a:pPr algn="ctr" defTabSz="914377">
                        <a:defRPr/>
                      </a:pPr>
                      <a:endParaRPr lang="en-US">
                        <a:solidFill>
                          <a:prstClr val="white"/>
                        </a:solidFill>
                        <a:latin typeface="Calibri" panose="020F0502020204030204"/>
                        <a:cs typeface="Arial"/>
                        <a:sym typeface="Arial"/>
                      </a:endParaRPr>
                    </a:p>
                  </p:txBody>
                </p:sp>
              </p:grpSp>
              <p:sp>
                <p:nvSpPr>
                  <p:cNvPr id="191" name="Arc 190">
                    <a:extLst>
                      <a:ext uri="{FF2B5EF4-FFF2-40B4-BE49-F238E27FC236}">
                        <a16:creationId xmlns:a16="http://schemas.microsoft.com/office/drawing/2014/main" id="{15D890A7-FC7D-44A5-BD2C-11BBEFA11A20}"/>
                      </a:ext>
                    </a:extLst>
                  </p:cNvPr>
                  <p:cNvSpPr/>
                  <p:nvPr/>
                </p:nvSpPr>
                <p:spPr>
                  <a:xfrm rot="6060992">
                    <a:off x="1335024" y="2988327"/>
                    <a:ext cx="1345064" cy="1246627"/>
                  </a:xfrm>
                  <a:prstGeom prst="arc">
                    <a:avLst>
                      <a:gd name="adj1" fmla="val 15292452"/>
                      <a:gd name="adj2" fmla="val 20250573"/>
                    </a:avLst>
                  </a:prstGeom>
                  <a:noFill/>
                  <a:ln w="38100" cap="flat" cmpd="sng" algn="ctr">
                    <a:solidFill>
                      <a:srgbClr val="7030A0"/>
                    </a:solidFill>
                    <a:prstDash val="solid"/>
                    <a:miter lim="800000"/>
                  </a:ln>
                  <a:effectLst/>
                </p:spPr>
                <p:txBody>
                  <a:bodyPr rtlCol="0" anchor="ctr"/>
                  <a:lstStyle/>
                  <a:p>
                    <a:pPr algn="ctr" defTabSz="914377">
                      <a:defRPr/>
                    </a:pPr>
                    <a:endParaRPr lang="en-US">
                      <a:solidFill>
                        <a:prstClr val="black"/>
                      </a:solidFill>
                      <a:latin typeface="Calibri" panose="020F0502020204030204"/>
                      <a:cs typeface="Arial"/>
                      <a:sym typeface="Arial"/>
                    </a:endParaRPr>
                  </a:p>
                </p:txBody>
              </p:sp>
            </p:grpSp>
            <p:cxnSp>
              <p:nvCxnSpPr>
                <p:cNvPr id="189" name="Straight Arrow Connector 188">
                  <a:extLst>
                    <a:ext uri="{FF2B5EF4-FFF2-40B4-BE49-F238E27FC236}">
                      <a16:creationId xmlns:a16="http://schemas.microsoft.com/office/drawing/2014/main" id="{5AEE77A2-6C4B-4AC2-8287-50472340215B}"/>
                    </a:ext>
                  </a:extLst>
                </p:cNvPr>
                <p:cNvCxnSpPr>
                  <a:cxnSpLocks/>
                </p:cNvCxnSpPr>
                <p:nvPr/>
              </p:nvCxnSpPr>
              <p:spPr>
                <a:xfrm flipV="1">
                  <a:off x="2344373" y="2727425"/>
                  <a:ext cx="206217" cy="284916"/>
                </a:xfrm>
                <a:prstGeom prst="straightConnector1">
                  <a:avLst/>
                </a:prstGeom>
                <a:noFill/>
                <a:ln w="63500" cap="flat" cmpd="sng" algn="ctr">
                  <a:solidFill>
                    <a:srgbClr val="7030A0"/>
                  </a:solidFill>
                  <a:prstDash val="solid"/>
                  <a:miter lim="800000"/>
                  <a:tailEnd type="triangle"/>
                </a:ln>
                <a:effectLst/>
              </p:spPr>
            </p:cxnSp>
          </p:grpSp>
        </p:grpSp>
        <p:grpSp>
          <p:nvGrpSpPr>
            <p:cNvPr id="133" name="Group 132">
              <a:extLst>
                <a:ext uri="{FF2B5EF4-FFF2-40B4-BE49-F238E27FC236}">
                  <a16:creationId xmlns:a16="http://schemas.microsoft.com/office/drawing/2014/main" id="{18B405C8-7B43-4DDF-9705-29C57B22F5C3}"/>
                </a:ext>
              </a:extLst>
            </p:cNvPr>
            <p:cNvGrpSpPr/>
            <p:nvPr/>
          </p:nvGrpSpPr>
          <p:grpSpPr>
            <a:xfrm>
              <a:off x="482841" y="4701648"/>
              <a:ext cx="1823949" cy="638228"/>
              <a:chOff x="350992" y="4701648"/>
              <a:chExt cx="1823949" cy="638228"/>
            </a:xfrm>
          </p:grpSpPr>
          <p:sp>
            <p:nvSpPr>
              <p:cNvPr id="167" name="TextBox 166">
                <a:extLst>
                  <a:ext uri="{FF2B5EF4-FFF2-40B4-BE49-F238E27FC236}">
                    <a16:creationId xmlns:a16="http://schemas.microsoft.com/office/drawing/2014/main" id="{9E3EC12E-363A-41D6-858D-EE0DCD44ACAB}"/>
                  </a:ext>
                </a:extLst>
              </p:cNvPr>
              <p:cNvSpPr txBox="1"/>
              <p:nvPr/>
            </p:nvSpPr>
            <p:spPr>
              <a:xfrm>
                <a:off x="350992" y="5039800"/>
                <a:ext cx="1823949" cy="300076"/>
              </a:xfrm>
              <a:prstGeom prst="rect">
                <a:avLst/>
              </a:prstGeom>
              <a:noFill/>
            </p:spPr>
            <p:txBody>
              <a:bodyPr wrap="square" rtlCol="0">
                <a:spAutoFit/>
              </a:bodyPr>
              <a:lstStyle/>
              <a:p>
                <a:pPr algn="ctr" defTabSz="914377">
                  <a:defRPr/>
                </a:pPr>
                <a:r>
                  <a:rPr lang="en-US" sz="1600" b="1" dirty="0">
                    <a:solidFill>
                      <a:prstClr val="black"/>
                    </a:solidFill>
                    <a:latin typeface="Georgia Pro Light" panose="02040302050405020303" pitchFamily="18" charset="0"/>
                    <a:cs typeface="Arial"/>
                    <a:sym typeface="Arial"/>
                  </a:rPr>
                  <a:t>BRAINSTORMING  </a:t>
                </a:r>
              </a:p>
            </p:txBody>
          </p:sp>
          <p:sp>
            <p:nvSpPr>
              <p:cNvPr id="168" name="TextBox 167">
                <a:extLst>
                  <a:ext uri="{FF2B5EF4-FFF2-40B4-BE49-F238E27FC236}">
                    <a16:creationId xmlns:a16="http://schemas.microsoft.com/office/drawing/2014/main" id="{48FFACE4-A371-48B6-B849-16064A4CC1EA}"/>
                  </a:ext>
                </a:extLst>
              </p:cNvPr>
              <p:cNvSpPr txBox="1"/>
              <p:nvPr/>
            </p:nvSpPr>
            <p:spPr>
              <a:xfrm>
                <a:off x="350992" y="4701648"/>
                <a:ext cx="1823949" cy="327356"/>
              </a:xfrm>
              <a:prstGeom prst="rect">
                <a:avLst/>
              </a:prstGeom>
              <a:noFill/>
            </p:spPr>
            <p:txBody>
              <a:bodyPr wrap="square" rtlCol="0">
                <a:spAutoFit/>
              </a:bodyPr>
              <a:lstStyle/>
              <a:p>
                <a:pPr algn="ctr" defTabSz="914377">
                  <a:defRPr/>
                </a:pPr>
                <a:r>
                  <a:rPr lang="en-US" b="1" dirty="0">
                    <a:solidFill>
                      <a:prstClr val="black"/>
                    </a:solidFill>
                    <a:latin typeface="Georgia" panose="02040502050405020303" pitchFamily="18" charset="0"/>
                    <a:cs typeface="Arial"/>
                    <a:sym typeface="Arial"/>
                  </a:rPr>
                  <a:t>Week 1</a:t>
                </a:r>
              </a:p>
            </p:txBody>
          </p:sp>
        </p:grpSp>
        <p:grpSp>
          <p:nvGrpSpPr>
            <p:cNvPr id="134" name="Group 133">
              <a:extLst>
                <a:ext uri="{FF2B5EF4-FFF2-40B4-BE49-F238E27FC236}">
                  <a16:creationId xmlns:a16="http://schemas.microsoft.com/office/drawing/2014/main" id="{FFA0450E-D5ED-4C5B-9C78-24DAB7A659F6}"/>
                </a:ext>
              </a:extLst>
            </p:cNvPr>
            <p:cNvGrpSpPr/>
            <p:nvPr/>
          </p:nvGrpSpPr>
          <p:grpSpPr>
            <a:xfrm>
              <a:off x="2846419" y="4701648"/>
              <a:ext cx="1823949" cy="856465"/>
              <a:chOff x="350992" y="4701648"/>
              <a:chExt cx="1823949" cy="856465"/>
            </a:xfrm>
          </p:grpSpPr>
          <p:sp>
            <p:nvSpPr>
              <p:cNvPr id="165" name="TextBox 164">
                <a:extLst>
                  <a:ext uri="{FF2B5EF4-FFF2-40B4-BE49-F238E27FC236}">
                    <a16:creationId xmlns:a16="http://schemas.microsoft.com/office/drawing/2014/main" id="{CC6D6FE3-86BD-4C3A-8F39-B4BA41E9D167}"/>
                  </a:ext>
                </a:extLst>
              </p:cNvPr>
              <p:cNvSpPr txBox="1"/>
              <p:nvPr/>
            </p:nvSpPr>
            <p:spPr>
              <a:xfrm>
                <a:off x="350992" y="5039800"/>
                <a:ext cx="1823949" cy="518313"/>
              </a:xfrm>
              <a:prstGeom prst="rect">
                <a:avLst/>
              </a:prstGeom>
              <a:noFill/>
            </p:spPr>
            <p:txBody>
              <a:bodyPr wrap="square" rtlCol="0">
                <a:spAutoFit/>
              </a:bodyPr>
              <a:lstStyle/>
              <a:p>
                <a:pPr algn="ctr" defTabSz="914377">
                  <a:defRPr/>
                </a:pPr>
                <a:r>
                  <a:rPr lang="en-US" sz="1600" b="1" dirty="0">
                    <a:solidFill>
                      <a:prstClr val="black"/>
                    </a:solidFill>
                    <a:latin typeface="Georgia Pro Light" panose="02040302050405020303" pitchFamily="18" charset="0"/>
                    <a:cs typeface="Arial"/>
                    <a:sym typeface="Arial"/>
                  </a:rPr>
                  <a:t>SIMULATION OF CIRCUIT + CODING  </a:t>
                </a:r>
              </a:p>
            </p:txBody>
          </p:sp>
          <p:sp>
            <p:nvSpPr>
              <p:cNvPr id="166" name="TextBox 165">
                <a:extLst>
                  <a:ext uri="{FF2B5EF4-FFF2-40B4-BE49-F238E27FC236}">
                    <a16:creationId xmlns:a16="http://schemas.microsoft.com/office/drawing/2014/main" id="{A19C5A06-6567-4AF9-9899-C96623089D43}"/>
                  </a:ext>
                </a:extLst>
              </p:cNvPr>
              <p:cNvSpPr txBox="1"/>
              <p:nvPr/>
            </p:nvSpPr>
            <p:spPr>
              <a:xfrm>
                <a:off x="350992" y="4701648"/>
                <a:ext cx="1823949" cy="327356"/>
              </a:xfrm>
              <a:prstGeom prst="rect">
                <a:avLst/>
              </a:prstGeom>
              <a:noFill/>
            </p:spPr>
            <p:txBody>
              <a:bodyPr wrap="square" rtlCol="0">
                <a:spAutoFit/>
              </a:bodyPr>
              <a:lstStyle/>
              <a:p>
                <a:pPr algn="ctr" defTabSz="914377">
                  <a:defRPr/>
                </a:pPr>
                <a:r>
                  <a:rPr lang="en-US" b="1" dirty="0">
                    <a:solidFill>
                      <a:prstClr val="black"/>
                    </a:solidFill>
                    <a:latin typeface="Georgia" panose="02040502050405020303" pitchFamily="18" charset="0"/>
                    <a:cs typeface="Arial"/>
                    <a:sym typeface="Arial"/>
                  </a:rPr>
                  <a:t>Week 3</a:t>
                </a:r>
              </a:p>
            </p:txBody>
          </p:sp>
        </p:grpSp>
        <p:grpSp>
          <p:nvGrpSpPr>
            <p:cNvPr id="135" name="Group 134">
              <a:extLst>
                <a:ext uri="{FF2B5EF4-FFF2-40B4-BE49-F238E27FC236}">
                  <a16:creationId xmlns:a16="http://schemas.microsoft.com/office/drawing/2014/main" id="{24F8FF9F-9A00-4695-90B7-EBF5B6856842}"/>
                </a:ext>
              </a:extLst>
            </p:cNvPr>
            <p:cNvGrpSpPr/>
            <p:nvPr/>
          </p:nvGrpSpPr>
          <p:grpSpPr>
            <a:xfrm>
              <a:off x="5209994" y="4686507"/>
              <a:ext cx="1823949" cy="856465"/>
              <a:chOff x="350992" y="4701648"/>
              <a:chExt cx="1823949" cy="856465"/>
            </a:xfrm>
          </p:grpSpPr>
          <p:sp>
            <p:nvSpPr>
              <p:cNvPr id="163" name="TextBox 162">
                <a:extLst>
                  <a:ext uri="{FF2B5EF4-FFF2-40B4-BE49-F238E27FC236}">
                    <a16:creationId xmlns:a16="http://schemas.microsoft.com/office/drawing/2014/main" id="{09422E74-DDFF-4BA9-9526-B7F59E8BD255}"/>
                  </a:ext>
                </a:extLst>
              </p:cNvPr>
              <p:cNvSpPr txBox="1"/>
              <p:nvPr/>
            </p:nvSpPr>
            <p:spPr>
              <a:xfrm>
                <a:off x="350992" y="5039800"/>
                <a:ext cx="1823949" cy="518313"/>
              </a:xfrm>
              <a:prstGeom prst="rect">
                <a:avLst/>
              </a:prstGeom>
              <a:noFill/>
            </p:spPr>
            <p:txBody>
              <a:bodyPr wrap="square" rtlCol="0">
                <a:spAutoFit/>
              </a:bodyPr>
              <a:lstStyle/>
              <a:p>
                <a:pPr algn="ctr" defTabSz="914377">
                  <a:defRPr/>
                </a:pPr>
                <a:r>
                  <a:rPr lang="en-US" sz="1600" b="1" dirty="0">
                    <a:solidFill>
                      <a:prstClr val="black"/>
                    </a:solidFill>
                    <a:latin typeface="Georgia Pro Light" panose="02040302050405020303" pitchFamily="18" charset="0"/>
                    <a:cs typeface="Arial"/>
                    <a:sym typeface="Arial"/>
                  </a:rPr>
                  <a:t>DESIGNING OUTER CHASSIS   </a:t>
                </a:r>
              </a:p>
            </p:txBody>
          </p:sp>
          <p:sp>
            <p:nvSpPr>
              <p:cNvPr id="164" name="TextBox 163">
                <a:extLst>
                  <a:ext uri="{FF2B5EF4-FFF2-40B4-BE49-F238E27FC236}">
                    <a16:creationId xmlns:a16="http://schemas.microsoft.com/office/drawing/2014/main" id="{E476D5D0-9D8F-46E0-B1BE-2E8DCCBF19DC}"/>
                  </a:ext>
                </a:extLst>
              </p:cNvPr>
              <p:cNvSpPr txBox="1"/>
              <p:nvPr/>
            </p:nvSpPr>
            <p:spPr>
              <a:xfrm>
                <a:off x="350992" y="4701648"/>
                <a:ext cx="1823949" cy="327356"/>
              </a:xfrm>
              <a:prstGeom prst="rect">
                <a:avLst/>
              </a:prstGeom>
              <a:noFill/>
            </p:spPr>
            <p:txBody>
              <a:bodyPr wrap="square" rtlCol="0">
                <a:spAutoFit/>
              </a:bodyPr>
              <a:lstStyle/>
              <a:p>
                <a:pPr algn="ctr" defTabSz="914377">
                  <a:defRPr/>
                </a:pPr>
                <a:r>
                  <a:rPr lang="en-US" b="1" dirty="0">
                    <a:solidFill>
                      <a:prstClr val="black"/>
                    </a:solidFill>
                    <a:latin typeface="Georgia" panose="02040502050405020303" pitchFamily="18" charset="0"/>
                    <a:cs typeface="Arial"/>
                    <a:sym typeface="Arial"/>
                  </a:rPr>
                  <a:t>Week 5</a:t>
                </a:r>
              </a:p>
            </p:txBody>
          </p:sp>
        </p:grpSp>
        <p:sp>
          <p:nvSpPr>
            <p:cNvPr id="162" name="TextBox 161">
              <a:extLst>
                <a:ext uri="{FF2B5EF4-FFF2-40B4-BE49-F238E27FC236}">
                  <a16:creationId xmlns:a16="http://schemas.microsoft.com/office/drawing/2014/main" id="{FDED65FC-9132-496A-9368-252826E74037}"/>
                </a:ext>
              </a:extLst>
            </p:cNvPr>
            <p:cNvSpPr txBox="1"/>
            <p:nvPr/>
          </p:nvSpPr>
          <p:spPr>
            <a:xfrm>
              <a:off x="7529232" y="4701648"/>
              <a:ext cx="1823949" cy="327356"/>
            </a:xfrm>
            <a:prstGeom prst="rect">
              <a:avLst/>
            </a:prstGeom>
            <a:noFill/>
          </p:spPr>
          <p:txBody>
            <a:bodyPr wrap="square" rtlCol="0">
              <a:spAutoFit/>
            </a:bodyPr>
            <a:lstStyle/>
            <a:p>
              <a:pPr algn="ctr" defTabSz="914377">
                <a:defRPr/>
              </a:pPr>
              <a:r>
                <a:rPr lang="en-US" b="1" dirty="0">
                  <a:solidFill>
                    <a:prstClr val="black"/>
                  </a:solidFill>
                  <a:latin typeface="Georgia" panose="02040502050405020303" pitchFamily="18" charset="0"/>
                  <a:cs typeface="Arial"/>
                  <a:sym typeface="Arial"/>
                </a:rPr>
                <a:t>Next page</a:t>
              </a:r>
            </a:p>
          </p:txBody>
        </p:sp>
        <p:grpSp>
          <p:nvGrpSpPr>
            <p:cNvPr id="138" name="Group 137">
              <a:extLst>
                <a:ext uri="{FF2B5EF4-FFF2-40B4-BE49-F238E27FC236}">
                  <a16:creationId xmlns:a16="http://schemas.microsoft.com/office/drawing/2014/main" id="{CA57F379-17BB-4EA5-B2B7-E506D16F10F5}"/>
                </a:ext>
              </a:extLst>
            </p:cNvPr>
            <p:cNvGrpSpPr/>
            <p:nvPr/>
          </p:nvGrpSpPr>
          <p:grpSpPr>
            <a:xfrm>
              <a:off x="1616399" y="837664"/>
              <a:ext cx="1823949" cy="856465"/>
              <a:chOff x="350992" y="4701648"/>
              <a:chExt cx="1823949" cy="856465"/>
            </a:xfrm>
          </p:grpSpPr>
          <p:sp>
            <p:nvSpPr>
              <p:cNvPr id="157" name="TextBox 156">
                <a:extLst>
                  <a:ext uri="{FF2B5EF4-FFF2-40B4-BE49-F238E27FC236}">
                    <a16:creationId xmlns:a16="http://schemas.microsoft.com/office/drawing/2014/main" id="{2D3DB51D-F656-4C8A-8C9E-ADABF363F7F5}"/>
                  </a:ext>
                </a:extLst>
              </p:cNvPr>
              <p:cNvSpPr txBox="1"/>
              <p:nvPr/>
            </p:nvSpPr>
            <p:spPr>
              <a:xfrm>
                <a:off x="350992" y="5039800"/>
                <a:ext cx="1823949" cy="518313"/>
              </a:xfrm>
              <a:prstGeom prst="rect">
                <a:avLst/>
              </a:prstGeom>
              <a:noFill/>
            </p:spPr>
            <p:txBody>
              <a:bodyPr wrap="square" rtlCol="0">
                <a:spAutoFit/>
              </a:bodyPr>
              <a:lstStyle/>
              <a:p>
                <a:pPr algn="ctr" defTabSz="914377">
                  <a:defRPr/>
                </a:pPr>
                <a:r>
                  <a:rPr lang="en-US" sz="1600" b="1" dirty="0">
                    <a:solidFill>
                      <a:prstClr val="black"/>
                    </a:solidFill>
                    <a:latin typeface="Georgia Pro Light" panose="02040302050405020303" pitchFamily="18" charset="0"/>
                    <a:cs typeface="Arial"/>
                    <a:sym typeface="Arial"/>
                  </a:rPr>
                  <a:t>COMPONENT SELECTION  </a:t>
                </a:r>
              </a:p>
            </p:txBody>
          </p:sp>
          <p:sp>
            <p:nvSpPr>
              <p:cNvPr id="158" name="TextBox 157">
                <a:extLst>
                  <a:ext uri="{FF2B5EF4-FFF2-40B4-BE49-F238E27FC236}">
                    <a16:creationId xmlns:a16="http://schemas.microsoft.com/office/drawing/2014/main" id="{2AC27D86-0819-4A5F-904D-3AFD0AE9C1D7}"/>
                  </a:ext>
                </a:extLst>
              </p:cNvPr>
              <p:cNvSpPr txBox="1"/>
              <p:nvPr/>
            </p:nvSpPr>
            <p:spPr>
              <a:xfrm>
                <a:off x="350992" y="4701648"/>
                <a:ext cx="1823949" cy="327356"/>
              </a:xfrm>
              <a:prstGeom prst="rect">
                <a:avLst/>
              </a:prstGeom>
              <a:noFill/>
            </p:spPr>
            <p:txBody>
              <a:bodyPr wrap="square" rtlCol="0">
                <a:spAutoFit/>
              </a:bodyPr>
              <a:lstStyle/>
              <a:p>
                <a:pPr algn="ctr" defTabSz="914377">
                  <a:defRPr/>
                </a:pPr>
                <a:r>
                  <a:rPr lang="en-US" b="1" dirty="0">
                    <a:solidFill>
                      <a:prstClr val="black"/>
                    </a:solidFill>
                    <a:latin typeface="Georgia" panose="02040502050405020303" pitchFamily="18" charset="0"/>
                    <a:cs typeface="Arial"/>
                    <a:sym typeface="Arial"/>
                  </a:rPr>
                  <a:t>Week 2</a:t>
                </a:r>
              </a:p>
            </p:txBody>
          </p:sp>
        </p:grpSp>
        <p:grpSp>
          <p:nvGrpSpPr>
            <p:cNvPr id="139" name="Group 138">
              <a:extLst>
                <a:ext uri="{FF2B5EF4-FFF2-40B4-BE49-F238E27FC236}">
                  <a16:creationId xmlns:a16="http://schemas.microsoft.com/office/drawing/2014/main" id="{1BE94281-66ED-4C51-AE1C-3BC5D97F8A89}"/>
                </a:ext>
              </a:extLst>
            </p:cNvPr>
            <p:cNvGrpSpPr/>
            <p:nvPr/>
          </p:nvGrpSpPr>
          <p:grpSpPr>
            <a:xfrm>
              <a:off x="3975473" y="878236"/>
              <a:ext cx="2045188" cy="883745"/>
              <a:chOff x="350992" y="4701648"/>
              <a:chExt cx="2045188" cy="883745"/>
            </a:xfrm>
          </p:grpSpPr>
          <p:sp>
            <p:nvSpPr>
              <p:cNvPr id="155" name="TextBox 154">
                <a:extLst>
                  <a:ext uri="{FF2B5EF4-FFF2-40B4-BE49-F238E27FC236}">
                    <a16:creationId xmlns:a16="http://schemas.microsoft.com/office/drawing/2014/main" id="{2FD82D52-6CAE-42C0-BE81-6C210406121C}"/>
                  </a:ext>
                </a:extLst>
              </p:cNvPr>
              <p:cNvSpPr txBox="1"/>
              <p:nvPr/>
            </p:nvSpPr>
            <p:spPr>
              <a:xfrm>
                <a:off x="350992" y="5039800"/>
                <a:ext cx="2045188" cy="545593"/>
              </a:xfrm>
              <a:prstGeom prst="rect">
                <a:avLst/>
              </a:prstGeom>
              <a:noFill/>
            </p:spPr>
            <p:txBody>
              <a:bodyPr wrap="square" rtlCol="0">
                <a:spAutoFit/>
              </a:bodyPr>
              <a:lstStyle/>
              <a:p>
                <a:pPr algn="ctr" defTabSz="914377">
                  <a:defRPr/>
                </a:pPr>
                <a:r>
                  <a:rPr lang="en-US" dirty="0">
                    <a:solidFill>
                      <a:prstClr val="black"/>
                    </a:solidFill>
                    <a:latin typeface="Georgia Pro Light" panose="02040302050405020303" pitchFamily="18" charset="0"/>
                    <a:cs typeface="Arial"/>
                    <a:sym typeface="Arial"/>
                  </a:rPr>
                  <a:t>  </a:t>
                </a:r>
                <a:r>
                  <a:rPr lang="en-US" sz="1600" b="1" dirty="0">
                    <a:solidFill>
                      <a:prstClr val="black"/>
                    </a:solidFill>
                    <a:latin typeface="Georgia Pro Light" panose="02040302050405020303" pitchFamily="18" charset="0"/>
                    <a:cs typeface="Arial"/>
                    <a:sym typeface="Arial"/>
                  </a:rPr>
                  <a:t>SIMULATION OF CIRCUIT + CODING</a:t>
                </a:r>
                <a:endParaRPr lang="en-US" b="1" dirty="0">
                  <a:solidFill>
                    <a:prstClr val="black"/>
                  </a:solidFill>
                  <a:latin typeface="Georgia Pro Light" panose="02040302050405020303" pitchFamily="18" charset="0"/>
                  <a:cs typeface="Arial"/>
                  <a:sym typeface="Arial"/>
                </a:endParaRPr>
              </a:p>
            </p:txBody>
          </p:sp>
          <p:sp>
            <p:nvSpPr>
              <p:cNvPr id="156" name="TextBox 155">
                <a:extLst>
                  <a:ext uri="{FF2B5EF4-FFF2-40B4-BE49-F238E27FC236}">
                    <a16:creationId xmlns:a16="http://schemas.microsoft.com/office/drawing/2014/main" id="{F9421710-C7C4-43B3-BF34-D2F76003B7AB}"/>
                  </a:ext>
                </a:extLst>
              </p:cNvPr>
              <p:cNvSpPr txBox="1"/>
              <p:nvPr/>
            </p:nvSpPr>
            <p:spPr>
              <a:xfrm>
                <a:off x="350992" y="4701648"/>
                <a:ext cx="1823949" cy="327356"/>
              </a:xfrm>
              <a:prstGeom prst="rect">
                <a:avLst/>
              </a:prstGeom>
              <a:noFill/>
            </p:spPr>
            <p:txBody>
              <a:bodyPr wrap="square" rtlCol="0">
                <a:spAutoFit/>
              </a:bodyPr>
              <a:lstStyle/>
              <a:p>
                <a:pPr algn="ctr" defTabSz="914377">
                  <a:defRPr/>
                </a:pPr>
                <a:r>
                  <a:rPr lang="en-US" b="1" dirty="0">
                    <a:solidFill>
                      <a:prstClr val="black"/>
                    </a:solidFill>
                    <a:latin typeface="Georgia" panose="02040502050405020303" pitchFamily="18" charset="0"/>
                    <a:cs typeface="Arial"/>
                    <a:sym typeface="Arial"/>
                  </a:rPr>
                  <a:t>Week 4</a:t>
                </a:r>
              </a:p>
            </p:txBody>
          </p:sp>
        </p:grpSp>
        <p:grpSp>
          <p:nvGrpSpPr>
            <p:cNvPr id="140" name="Group 139">
              <a:extLst>
                <a:ext uri="{FF2B5EF4-FFF2-40B4-BE49-F238E27FC236}">
                  <a16:creationId xmlns:a16="http://schemas.microsoft.com/office/drawing/2014/main" id="{DE885F4E-3249-4442-85E9-BA540BF7DE07}"/>
                </a:ext>
              </a:extLst>
            </p:cNvPr>
            <p:cNvGrpSpPr/>
            <p:nvPr/>
          </p:nvGrpSpPr>
          <p:grpSpPr>
            <a:xfrm>
              <a:off x="6343552" y="846354"/>
              <a:ext cx="2122870" cy="856466"/>
              <a:chOff x="350992" y="4701648"/>
              <a:chExt cx="2122870" cy="856466"/>
            </a:xfrm>
          </p:grpSpPr>
          <p:sp>
            <p:nvSpPr>
              <p:cNvPr id="153" name="TextBox 152">
                <a:extLst>
                  <a:ext uri="{FF2B5EF4-FFF2-40B4-BE49-F238E27FC236}">
                    <a16:creationId xmlns:a16="http://schemas.microsoft.com/office/drawing/2014/main" id="{B1D2B188-1C8A-43A5-86EE-94F89545D9C7}"/>
                  </a:ext>
                </a:extLst>
              </p:cNvPr>
              <p:cNvSpPr txBox="1"/>
              <p:nvPr/>
            </p:nvSpPr>
            <p:spPr>
              <a:xfrm>
                <a:off x="350992" y="5039800"/>
                <a:ext cx="2122870" cy="518314"/>
              </a:xfrm>
              <a:prstGeom prst="rect">
                <a:avLst/>
              </a:prstGeom>
              <a:noFill/>
            </p:spPr>
            <p:txBody>
              <a:bodyPr wrap="square" rtlCol="0">
                <a:spAutoFit/>
              </a:bodyPr>
              <a:lstStyle/>
              <a:p>
                <a:pPr algn="ctr" defTabSz="914377">
                  <a:defRPr/>
                </a:pPr>
                <a:r>
                  <a:rPr lang="en-US" sz="1200" dirty="0">
                    <a:solidFill>
                      <a:prstClr val="black"/>
                    </a:solidFill>
                    <a:latin typeface="Georgia Pro Light" panose="02040302050405020303" pitchFamily="18" charset="0"/>
                    <a:cs typeface="Arial"/>
                    <a:sym typeface="Arial"/>
                  </a:rPr>
                  <a:t>  </a:t>
                </a:r>
                <a:r>
                  <a:rPr lang="en-US" sz="1600" b="1" dirty="0">
                    <a:solidFill>
                      <a:prstClr val="black"/>
                    </a:solidFill>
                    <a:latin typeface="Georgia Pro Light" panose="02040302050405020303" pitchFamily="18" charset="0"/>
                    <a:cs typeface="Arial"/>
                    <a:sym typeface="Arial"/>
                  </a:rPr>
                  <a:t>SIMULATING MECHANICAL MODEL</a:t>
                </a:r>
                <a:endParaRPr lang="en-US" sz="1200" b="1" dirty="0">
                  <a:solidFill>
                    <a:prstClr val="black"/>
                  </a:solidFill>
                  <a:latin typeface="Georgia Pro Light" panose="02040302050405020303" pitchFamily="18" charset="0"/>
                  <a:cs typeface="Arial"/>
                  <a:sym typeface="Arial"/>
                </a:endParaRPr>
              </a:p>
            </p:txBody>
          </p:sp>
          <p:sp>
            <p:nvSpPr>
              <p:cNvPr id="154" name="TextBox 153">
                <a:extLst>
                  <a:ext uri="{FF2B5EF4-FFF2-40B4-BE49-F238E27FC236}">
                    <a16:creationId xmlns:a16="http://schemas.microsoft.com/office/drawing/2014/main" id="{C6247C89-070B-47A3-9C20-CB792CE554B0}"/>
                  </a:ext>
                </a:extLst>
              </p:cNvPr>
              <p:cNvSpPr txBox="1"/>
              <p:nvPr/>
            </p:nvSpPr>
            <p:spPr>
              <a:xfrm>
                <a:off x="350992" y="4701648"/>
                <a:ext cx="1823949" cy="327356"/>
              </a:xfrm>
              <a:prstGeom prst="rect">
                <a:avLst/>
              </a:prstGeom>
              <a:noFill/>
            </p:spPr>
            <p:txBody>
              <a:bodyPr wrap="square" rtlCol="0">
                <a:spAutoFit/>
              </a:bodyPr>
              <a:lstStyle/>
              <a:p>
                <a:pPr algn="ctr" defTabSz="914377">
                  <a:defRPr/>
                </a:pPr>
                <a:r>
                  <a:rPr lang="en-US" b="1" dirty="0">
                    <a:solidFill>
                      <a:prstClr val="black"/>
                    </a:solidFill>
                    <a:latin typeface="Georgia" panose="02040502050405020303" pitchFamily="18" charset="0"/>
                    <a:cs typeface="Arial"/>
                    <a:sym typeface="Arial"/>
                  </a:rPr>
                  <a:t>Week 6</a:t>
                </a:r>
              </a:p>
            </p:txBody>
          </p:sp>
        </p:grpSp>
        <p:pic>
          <p:nvPicPr>
            <p:cNvPr id="142" name="Graphic 141" descr="Head with gears">
              <a:extLst>
                <a:ext uri="{FF2B5EF4-FFF2-40B4-BE49-F238E27FC236}">
                  <a16:creationId xmlns:a16="http://schemas.microsoft.com/office/drawing/2014/main" id="{B6B5F712-B39E-431D-B01B-0F2A6070DE5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7539" y="3613899"/>
              <a:ext cx="534552" cy="534552"/>
            </a:xfrm>
            <a:prstGeom prst="rect">
              <a:avLst/>
            </a:prstGeom>
          </p:spPr>
        </p:pic>
        <p:pic>
          <p:nvPicPr>
            <p:cNvPr id="143" name="Graphic 142" descr="Single gear">
              <a:extLst>
                <a:ext uri="{FF2B5EF4-FFF2-40B4-BE49-F238E27FC236}">
                  <a16:creationId xmlns:a16="http://schemas.microsoft.com/office/drawing/2014/main" id="{87B85E8F-D800-4F33-80B9-3E8C3609D0B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56593" y="2261289"/>
              <a:ext cx="534552" cy="534552"/>
            </a:xfrm>
            <a:prstGeom prst="rect">
              <a:avLst/>
            </a:prstGeom>
          </p:spPr>
        </p:pic>
      </p:grpSp>
      <p:grpSp>
        <p:nvGrpSpPr>
          <p:cNvPr id="230" name="Google Shape;6685;p100">
            <a:extLst>
              <a:ext uri="{FF2B5EF4-FFF2-40B4-BE49-F238E27FC236}">
                <a16:creationId xmlns:a16="http://schemas.microsoft.com/office/drawing/2014/main" id="{A568D1CA-9696-4BA2-808C-8E14B1ED4F55}"/>
              </a:ext>
            </a:extLst>
          </p:cNvPr>
          <p:cNvGrpSpPr/>
          <p:nvPr/>
        </p:nvGrpSpPr>
        <p:grpSpPr>
          <a:xfrm>
            <a:off x="9828148" y="4315247"/>
            <a:ext cx="457923" cy="452384"/>
            <a:chOff x="3858100" y="1435075"/>
            <a:chExt cx="487775" cy="481875"/>
          </a:xfrm>
        </p:grpSpPr>
        <p:sp>
          <p:nvSpPr>
            <p:cNvPr id="231" name="Google Shape;6686;p100">
              <a:extLst>
                <a:ext uri="{FF2B5EF4-FFF2-40B4-BE49-F238E27FC236}">
                  <a16:creationId xmlns:a16="http://schemas.microsoft.com/office/drawing/2014/main" id="{E79D5E8A-FC95-4046-B42D-303E7C01B0D3}"/>
                </a:ext>
              </a:extLst>
            </p:cNvPr>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ln/>
          </p:spPr>
          <p:style>
            <a:lnRef idx="0">
              <a:schemeClr val="accent1"/>
            </a:lnRef>
            <a:fillRef idx="3">
              <a:schemeClr val="accent1"/>
            </a:fillRef>
            <a:effectRef idx="3">
              <a:schemeClr val="accent1"/>
            </a:effectRef>
            <a:fontRef idx="minor">
              <a:schemeClr val="lt1"/>
            </a:fontRef>
          </p:style>
          <p:txBody>
            <a:bodyPr spcFirstLastPara="1" wrap="square" lIns="121900" tIns="121900" rIns="121900" bIns="121900" anchor="ctr" anchorCtr="0">
              <a:noAutofit/>
            </a:bodyPr>
            <a:lstStyle/>
            <a:p>
              <a:pPr defTabSz="1219170">
                <a:buClr>
                  <a:srgbClr val="000000"/>
                </a:buClr>
              </a:pPr>
              <a:endParaRPr sz="1867" kern="0">
                <a:ln w="0"/>
                <a:solidFill>
                  <a:srgbClr val="EEF5FF"/>
                </a:solidFill>
                <a:effectLst>
                  <a:outerShdw blurRad="38100" dist="25400" dir="5400000" algn="ctr" rotWithShape="0">
                    <a:srgbClr val="6E747A">
                      <a:alpha val="43000"/>
                    </a:srgbClr>
                  </a:outerShdw>
                </a:effectLst>
                <a:latin typeface="Arial"/>
                <a:sym typeface="Arial"/>
              </a:endParaRPr>
            </a:p>
          </p:txBody>
        </p:sp>
        <p:sp>
          <p:nvSpPr>
            <p:cNvPr id="232" name="Google Shape;6687;p100">
              <a:extLst>
                <a:ext uri="{FF2B5EF4-FFF2-40B4-BE49-F238E27FC236}">
                  <a16:creationId xmlns:a16="http://schemas.microsoft.com/office/drawing/2014/main" id="{3D904EB2-951E-416B-A566-8C2594C4CDCA}"/>
                </a:ext>
              </a:extLst>
            </p:cNvPr>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ln/>
          </p:spPr>
          <p:style>
            <a:lnRef idx="0">
              <a:schemeClr val="accent1"/>
            </a:lnRef>
            <a:fillRef idx="3">
              <a:schemeClr val="accent1"/>
            </a:fillRef>
            <a:effectRef idx="3">
              <a:schemeClr val="accent1"/>
            </a:effectRef>
            <a:fontRef idx="minor">
              <a:schemeClr val="lt1"/>
            </a:fontRef>
          </p:style>
          <p:txBody>
            <a:bodyPr spcFirstLastPara="1" wrap="square" lIns="121900" tIns="121900" rIns="121900" bIns="121900" anchor="ctr" anchorCtr="0">
              <a:noAutofit/>
            </a:bodyPr>
            <a:lstStyle/>
            <a:p>
              <a:pPr defTabSz="1219170">
                <a:buClr>
                  <a:srgbClr val="000000"/>
                </a:buClr>
              </a:pPr>
              <a:endParaRPr sz="1867" kern="0">
                <a:ln w="0"/>
                <a:solidFill>
                  <a:srgbClr val="EEF5FF"/>
                </a:solidFill>
                <a:effectLst>
                  <a:outerShdw blurRad="38100" dist="25400" dir="5400000" algn="ctr" rotWithShape="0">
                    <a:srgbClr val="6E747A">
                      <a:alpha val="43000"/>
                    </a:srgbClr>
                  </a:outerShdw>
                </a:effectLst>
                <a:latin typeface="Arial"/>
                <a:sym typeface="Arial"/>
              </a:endParaRPr>
            </a:p>
          </p:txBody>
        </p:sp>
        <p:sp>
          <p:nvSpPr>
            <p:cNvPr id="233" name="Google Shape;6688;p100">
              <a:extLst>
                <a:ext uri="{FF2B5EF4-FFF2-40B4-BE49-F238E27FC236}">
                  <a16:creationId xmlns:a16="http://schemas.microsoft.com/office/drawing/2014/main" id="{13873F70-607B-4407-B164-BF1CB23FAC3C}"/>
                </a:ext>
              </a:extLst>
            </p:cNvPr>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ln/>
          </p:spPr>
          <p:style>
            <a:lnRef idx="0">
              <a:schemeClr val="accent1"/>
            </a:lnRef>
            <a:fillRef idx="3">
              <a:schemeClr val="accent1"/>
            </a:fillRef>
            <a:effectRef idx="3">
              <a:schemeClr val="accent1"/>
            </a:effectRef>
            <a:fontRef idx="minor">
              <a:schemeClr val="lt1"/>
            </a:fontRef>
          </p:style>
          <p:txBody>
            <a:bodyPr spcFirstLastPara="1" wrap="square" lIns="121900" tIns="121900" rIns="121900" bIns="121900" anchor="ctr" anchorCtr="0">
              <a:noAutofit/>
            </a:bodyPr>
            <a:lstStyle/>
            <a:p>
              <a:pPr defTabSz="1219170">
                <a:buClr>
                  <a:srgbClr val="000000"/>
                </a:buClr>
              </a:pPr>
              <a:endParaRPr sz="1867" kern="0">
                <a:ln w="0"/>
                <a:solidFill>
                  <a:srgbClr val="EEF5FF"/>
                </a:solidFill>
                <a:effectLst>
                  <a:outerShdw blurRad="38100" dist="25400" dir="5400000" algn="ctr" rotWithShape="0">
                    <a:srgbClr val="6E747A">
                      <a:alpha val="43000"/>
                    </a:srgbClr>
                  </a:outerShdw>
                </a:effectLst>
                <a:latin typeface="Arial"/>
                <a:sym typeface="Arial"/>
              </a:endParaRPr>
            </a:p>
          </p:txBody>
        </p:sp>
        <p:sp>
          <p:nvSpPr>
            <p:cNvPr id="234" name="Google Shape;6689;p100">
              <a:extLst>
                <a:ext uri="{FF2B5EF4-FFF2-40B4-BE49-F238E27FC236}">
                  <a16:creationId xmlns:a16="http://schemas.microsoft.com/office/drawing/2014/main" id="{55CEA383-EA8D-4069-8E3A-D0685C0FFDFD}"/>
                </a:ext>
              </a:extLst>
            </p:cNvPr>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ln/>
          </p:spPr>
          <p:style>
            <a:lnRef idx="0">
              <a:schemeClr val="accent1"/>
            </a:lnRef>
            <a:fillRef idx="3">
              <a:schemeClr val="accent1"/>
            </a:fillRef>
            <a:effectRef idx="3">
              <a:schemeClr val="accent1"/>
            </a:effectRef>
            <a:fontRef idx="minor">
              <a:schemeClr val="lt1"/>
            </a:fontRef>
          </p:style>
          <p:txBody>
            <a:bodyPr spcFirstLastPara="1" wrap="square" lIns="121900" tIns="121900" rIns="121900" bIns="121900" anchor="ctr" anchorCtr="0">
              <a:noAutofit/>
            </a:bodyPr>
            <a:lstStyle/>
            <a:p>
              <a:pPr defTabSz="1219170">
                <a:buClr>
                  <a:srgbClr val="000000"/>
                </a:buClr>
              </a:pPr>
              <a:endParaRPr sz="1867" kern="0">
                <a:ln w="0"/>
                <a:solidFill>
                  <a:srgbClr val="EEF5FF"/>
                </a:solidFill>
                <a:effectLst>
                  <a:outerShdw blurRad="38100" dist="25400" dir="5400000" algn="ctr" rotWithShape="0">
                    <a:srgbClr val="6E747A">
                      <a:alpha val="43000"/>
                    </a:srgbClr>
                  </a:outerShdw>
                </a:effectLst>
                <a:latin typeface="Arial"/>
                <a:sym typeface="Arial"/>
              </a:endParaRPr>
            </a:p>
          </p:txBody>
        </p:sp>
        <p:sp>
          <p:nvSpPr>
            <p:cNvPr id="235" name="Google Shape;6690;p100">
              <a:extLst>
                <a:ext uri="{FF2B5EF4-FFF2-40B4-BE49-F238E27FC236}">
                  <a16:creationId xmlns:a16="http://schemas.microsoft.com/office/drawing/2014/main" id="{9A6BC2C1-E6CB-4AA6-A078-7D72B67FE101}"/>
                </a:ext>
              </a:extLst>
            </p:cNvPr>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ln/>
          </p:spPr>
          <p:style>
            <a:lnRef idx="0">
              <a:schemeClr val="accent1"/>
            </a:lnRef>
            <a:fillRef idx="3">
              <a:schemeClr val="accent1"/>
            </a:fillRef>
            <a:effectRef idx="3">
              <a:schemeClr val="accent1"/>
            </a:effectRef>
            <a:fontRef idx="minor">
              <a:schemeClr val="lt1"/>
            </a:fontRef>
          </p:style>
          <p:txBody>
            <a:bodyPr spcFirstLastPara="1" wrap="square" lIns="121900" tIns="121900" rIns="121900" bIns="121900" anchor="ctr" anchorCtr="0">
              <a:noAutofit/>
            </a:bodyPr>
            <a:lstStyle/>
            <a:p>
              <a:pPr defTabSz="1219170">
                <a:buClr>
                  <a:srgbClr val="000000"/>
                </a:buClr>
              </a:pPr>
              <a:endParaRPr sz="1867" kern="0">
                <a:ln w="0"/>
                <a:solidFill>
                  <a:srgbClr val="EEF5FF"/>
                </a:solidFill>
                <a:effectLst>
                  <a:outerShdw blurRad="38100" dist="25400" dir="5400000" algn="ctr" rotWithShape="0">
                    <a:srgbClr val="6E747A">
                      <a:alpha val="43000"/>
                    </a:srgbClr>
                  </a:outerShdw>
                </a:effectLst>
                <a:latin typeface="Arial"/>
                <a:sym typeface="Arial"/>
              </a:endParaRPr>
            </a:p>
          </p:txBody>
        </p:sp>
      </p:grpSp>
      <p:sp>
        <p:nvSpPr>
          <p:cNvPr id="87" name="Google Shape;276;p39">
            <a:extLst>
              <a:ext uri="{FF2B5EF4-FFF2-40B4-BE49-F238E27FC236}">
                <a16:creationId xmlns:a16="http://schemas.microsoft.com/office/drawing/2014/main" id="{2ED7FC3E-1B88-4596-914E-390EB9834E36}"/>
              </a:ext>
            </a:extLst>
          </p:cNvPr>
          <p:cNvSpPr txBox="1">
            <a:spLocks/>
          </p:cNvSpPr>
          <p:nvPr/>
        </p:nvSpPr>
        <p:spPr>
          <a:xfrm>
            <a:off x="867385" y="194508"/>
            <a:ext cx="10290400" cy="763600"/>
          </a:xfrm>
          <a:prstGeom prst="rect">
            <a:avLst/>
          </a:prstGeom>
          <a:noFill/>
          <a:ln w="190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r>
              <a:rPr lang="en-US" sz="4000" b="1" kern="0" dirty="0">
                <a:solidFill>
                  <a:srgbClr val="58457E"/>
                </a:solidFill>
                <a:latin typeface="Questrial" panose="020B0604020202020204" charset="0"/>
              </a:rPr>
              <a:t>PROJECT PLAN</a:t>
            </a:r>
            <a:endParaRPr lang="en-IN" sz="4000" b="1" kern="0" dirty="0">
              <a:solidFill>
                <a:srgbClr val="58457E"/>
              </a:solidFill>
              <a:latin typeface="Questrial" panose="020B0604020202020204" charset="0"/>
            </a:endParaRPr>
          </a:p>
        </p:txBody>
      </p:sp>
      <p:grpSp>
        <p:nvGrpSpPr>
          <p:cNvPr id="88" name="Google Shape;8751;p104">
            <a:extLst>
              <a:ext uri="{FF2B5EF4-FFF2-40B4-BE49-F238E27FC236}">
                <a16:creationId xmlns:a16="http://schemas.microsoft.com/office/drawing/2014/main" id="{C97E3CDF-44DE-4DE6-9EDD-37E6F61AAED0}"/>
              </a:ext>
            </a:extLst>
          </p:cNvPr>
          <p:cNvGrpSpPr/>
          <p:nvPr/>
        </p:nvGrpSpPr>
        <p:grpSpPr>
          <a:xfrm>
            <a:off x="5775115" y="2766755"/>
            <a:ext cx="474940" cy="474940"/>
            <a:chOff x="-44512325" y="3176075"/>
            <a:chExt cx="300900" cy="300900"/>
          </a:xfrm>
          <a:solidFill>
            <a:srgbClr val="FFFFFF"/>
          </a:solidFill>
        </p:grpSpPr>
        <p:sp>
          <p:nvSpPr>
            <p:cNvPr id="89" name="Google Shape;8752;p104">
              <a:extLst>
                <a:ext uri="{FF2B5EF4-FFF2-40B4-BE49-F238E27FC236}">
                  <a16:creationId xmlns:a16="http://schemas.microsoft.com/office/drawing/2014/main" id="{CE2A1780-77CE-4E1A-97FB-755E251254E4}"/>
                </a:ext>
              </a:extLst>
            </p:cNvPr>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0" name="Google Shape;8753;p104">
              <a:extLst>
                <a:ext uri="{FF2B5EF4-FFF2-40B4-BE49-F238E27FC236}">
                  <a16:creationId xmlns:a16="http://schemas.microsoft.com/office/drawing/2014/main" id="{7F663EB3-8DE5-476E-B6F3-0DB175B8AA57}"/>
                </a:ext>
              </a:extLst>
            </p:cNvPr>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1" name="Google Shape;8754;p104">
              <a:extLst>
                <a:ext uri="{FF2B5EF4-FFF2-40B4-BE49-F238E27FC236}">
                  <a16:creationId xmlns:a16="http://schemas.microsoft.com/office/drawing/2014/main" id="{9355C8ED-597F-4D89-81AF-B03E9E024542}"/>
                </a:ext>
              </a:extLst>
            </p:cNvPr>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92" name="Google Shape;6792;p100">
            <a:extLst>
              <a:ext uri="{FF2B5EF4-FFF2-40B4-BE49-F238E27FC236}">
                <a16:creationId xmlns:a16="http://schemas.microsoft.com/office/drawing/2014/main" id="{8A05BB84-9DA6-4A5D-8CF0-DC8EB8A940A3}"/>
              </a:ext>
            </a:extLst>
          </p:cNvPr>
          <p:cNvGrpSpPr/>
          <p:nvPr/>
        </p:nvGrpSpPr>
        <p:grpSpPr>
          <a:xfrm>
            <a:off x="4512589" y="4334915"/>
            <a:ext cx="452337" cy="424056"/>
            <a:chOff x="5049725" y="2635825"/>
            <a:chExt cx="481825" cy="451700"/>
          </a:xfrm>
          <a:solidFill>
            <a:srgbClr val="FFFFFF"/>
          </a:solidFill>
        </p:grpSpPr>
        <p:sp>
          <p:nvSpPr>
            <p:cNvPr id="93" name="Google Shape;6793;p100">
              <a:extLst>
                <a:ext uri="{FF2B5EF4-FFF2-40B4-BE49-F238E27FC236}">
                  <a16:creationId xmlns:a16="http://schemas.microsoft.com/office/drawing/2014/main" id="{A64F0CD6-90F3-4329-B897-CB81BE038588}"/>
                </a:ext>
              </a:extLst>
            </p:cNvPr>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435D74"/>
                </a:solidFill>
                <a:latin typeface="Arial"/>
                <a:cs typeface="Arial"/>
                <a:sym typeface="Arial"/>
              </a:endParaRPr>
            </a:p>
          </p:txBody>
        </p:sp>
        <p:sp>
          <p:nvSpPr>
            <p:cNvPr id="94" name="Google Shape;6794;p100">
              <a:extLst>
                <a:ext uri="{FF2B5EF4-FFF2-40B4-BE49-F238E27FC236}">
                  <a16:creationId xmlns:a16="http://schemas.microsoft.com/office/drawing/2014/main" id="{775772B9-67E2-4144-AD24-730F450EAE31}"/>
                </a:ext>
              </a:extLst>
            </p:cNvPr>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435D74"/>
                </a:solidFill>
                <a:latin typeface="Arial"/>
                <a:cs typeface="Arial"/>
                <a:sym typeface="Arial"/>
              </a:endParaRPr>
            </a:p>
          </p:txBody>
        </p:sp>
        <p:sp>
          <p:nvSpPr>
            <p:cNvPr id="95" name="Google Shape;6795;p100">
              <a:extLst>
                <a:ext uri="{FF2B5EF4-FFF2-40B4-BE49-F238E27FC236}">
                  <a16:creationId xmlns:a16="http://schemas.microsoft.com/office/drawing/2014/main" id="{A45A9958-A2CA-4959-8E76-6555C164F3D6}"/>
                </a:ext>
              </a:extLst>
            </p:cNvPr>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435D74"/>
                </a:solidFill>
                <a:latin typeface="Arial"/>
                <a:cs typeface="Arial"/>
                <a:sym typeface="Arial"/>
              </a:endParaRPr>
            </a:p>
          </p:txBody>
        </p:sp>
      </p:grpSp>
      <p:grpSp>
        <p:nvGrpSpPr>
          <p:cNvPr id="96" name="Google Shape;8490;p104">
            <a:extLst>
              <a:ext uri="{FF2B5EF4-FFF2-40B4-BE49-F238E27FC236}">
                <a16:creationId xmlns:a16="http://schemas.microsoft.com/office/drawing/2014/main" id="{E1DD9AA9-6CE0-4B3A-B94E-2FD8DD65ACEE}"/>
              </a:ext>
            </a:extLst>
          </p:cNvPr>
          <p:cNvGrpSpPr/>
          <p:nvPr/>
        </p:nvGrpSpPr>
        <p:grpSpPr>
          <a:xfrm>
            <a:off x="8524427" y="2743540"/>
            <a:ext cx="368004" cy="476400"/>
            <a:chOff x="-50469125" y="3183175"/>
            <a:chExt cx="233150" cy="301825"/>
          </a:xfrm>
          <a:solidFill>
            <a:srgbClr val="FFFFFF"/>
          </a:solidFill>
        </p:grpSpPr>
        <p:sp>
          <p:nvSpPr>
            <p:cNvPr id="97" name="Google Shape;8491;p104">
              <a:extLst>
                <a:ext uri="{FF2B5EF4-FFF2-40B4-BE49-F238E27FC236}">
                  <a16:creationId xmlns:a16="http://schemas.microsoft.com/office/drawing/2014/main" id="{03936066-A1B6-4C1A-BCD5-0A4C55F2D917}"/>
                </a:ext>
              </a:extLst>
            </p:cNvPr>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8" name="Google Shape;8492;p104">
              <a:extLst>
                <a:ext uri="{FF2B5EF4-FFF2-40B4-BE49-F238E27FC236}">
                  <a16:creationId xmlns:a16="http://schemas.microsoft.com/office/drawing/2014/main" id="{8845973C-0547-46BA-9E0A-8373E44E0180}"/>
                </a:ext>
              </a:extLst>
            </p:cNvPr>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99" name="Google Shape;8493;p104">
              <a:extLst>
                <a:ext uri="{FF2B5EF4-FFF2-40B4-BE49-F238E27FC236}">
                  <a16:creationId xmlns:a16="http://schemas.microsoft.com/office/drawing/2014/main" id="{73108CEB-20C0-49FD-9967-826C36033086}"/>
                </a:ext>
              </a:extLst>
            </p:cNvPr>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00" name="Google Shape;8563;p104">
            <a:extLst>
              <a:ext uri="{FF2B5EF4-FFF2-40B4-BE49-F238E27FC236}">
                <a16:creationId xmlns:a16="http://schemas.microsoft.com/office/drawing/2014/main" id="{EA4BF500-2C75-4784-AC03-5C1A40ED8954}"/>
              </a:ext>
            </a:extLst>
          </p:cNvPr>
          <p:cNvGrpSpPr/>
          <p:nvPr/>
        </p:nvGrpSpPr>
        <p:grpSpPr>
          <a:xfrm>
            <a:off x="7179239" y="4334915"/>
            <a:ext cx="476164" cy="473677"/>
            <a:chOff x="-48262200" y="3200500"/>
            <a:chExt cx="301675" cy="300100"/>
          </a:xfrm>
          <a:solidFill>
            <a:srgbClr val="FFFFFF"/>
          </a:solidFill>
        </p:grpSpPr>
        <p:sp>
          <p:nvSpPr>
            <p:cNvPr id="101" name="Google Shape;8564;p104">
              <a:extLst>
                <a:ext uri="{FF2B5EF4-FFF2-40B4-BE49-F238E27FC236}">
                  <a16:creationId xmlns:a16="http://schemas.microsoft.com/office/drawing/2014/main" id="{4F7E243D-BF16-4348-9992-A0638E6280A4}"/>
                </a:ext>
              </a:extLst>
            </p:cNvPr>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2" name="Google Shape;8565;p104">
              <a:extLst>
                <a:ext uri="{FF2B5EF4-FFF2-40B4-BE49-F238E27FC236}">
                  <a16:creationId xmlns:a16="http://schemas.microsoft.com/office/drawing/2014/main" id="{2EF922F2-F3C8-4923-A7F1-10901217A83F}"/>
                </a:ext>
              </a:extLst>
            </p:cNvPr>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3" name="Google Shape;8566;p104">
              <a:extLst>
                <a:ext uri="{FF2B5EF4-FFF2-40B4-BE49-F238E27FC236}">
                  <a16:creationId xmlns:a16="http://schemas.microsoft.com/office/drawing/2014/main" id="{FE98B8A4-1157-4218-B327-48641D399DB3}"/>
                </a:ext>
              </a:extLst>
            </p:cNvPr>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4" name="Google Shape;8567;p104">
              <a:extLst>
                <a:ext uri="{FF2B5EF4-FFF2-40B4-BE49-F238E27FC236}">
                  <a16:creationId xmlns:a16="http://schemas.microsoft.com/office/drawing/2014/main" id="{BDFDE19E-E056-49DC-A598-EA00621C8121}"/>
                </a:ext>
              </a:extLst>
            </p:cNvPr>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5" name="Google Shape;8568;p104">
              <a:extLst>
                <a:ext uri="{FF2B5EF4-FFF2-40B4-BE49-F238E27FC236}">
                  <a16:creationId xmlns:a16="http://schemas.microsoft.com/office/drawing/2014/main" id="{6E61B384-878E-479D-B139-54F2F12B949D}"/>
                </a:ext>
              </a:extLst>
            </p:cNvPr>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6" name="Google Shape;8569;p104">
              <a:extLst>
                <a:ext uri="{FF2B5EF4-FFF2-40B4-BE49-F238E27FC236}">
                  <a16:creationId xmlns:a16="http://schemas.microsoft.com/office/drawing/2014/main" id="{09E416C4-E42A-483F-A184-7087C2DE9296}"/>
                </a:ext>
              </a:extLst>
            </p:cNvPr>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7" name="Google Shape;8570;p104">
              <a:extLst>
                <a:ext uri="{FF2B5EF4-FFF2-40B4-BE49-F238E27FC236}">
                  <a16:creationId xmlns:a16="http://schemas.microsoft.com/office/drawing/2014/main" id="{E2E909B6-AF74-46AD-918D-7706CA7CA533}"/>
                </a:ext>
              </a:extLst>
            </p:cNvPr>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8" name="Google Shape;8571;p104">
              <a:extLst>
                <a:ext uri="{FF2B5EF4-FFF2-40B4-BE49-F238E27FC236}">
                  <a16:creationId xmlns:a16="http://schemas.microsoft.com/office/drawing/2014/main" id="{245849F9-A203-4DAB-8F82-21B000557789}"/>
                </a:ext>
              </a:extLst>
            </p:cNvPr>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9" name="Google Shape;8572;p104">
              <a:extLst>
                <a:ext uri="{FF2B5EF4-FFF2-40B4-BE49-F238E27FC236}">
                  <a16:creationId xmlns:a16="http://schemas.microsoft.com/office/drawing/2014/main" id="{61B6CA43-DDD8-4016-B6D9-EF22F3A398A3}"/>
                </a:ext>
              </a:extLst>
            </p:cNvPr>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Tree>
    <p:extLst>
      <p:ext uri="{BB962C8B-B14F-4D97-AF65-F5344CB8AC3E}">
        <p14:creationId xmlns:p14="http://schemas.microsoft.com/office/powerpoint/2010/main" val="3755840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1" name="Group 130">
            <a:extLst>
              <a:ext uri="{FF2B5EF4-FFF2-40B4-BE49-F238E27FC236}">
                <a16:creationId xmlns:a16="http://schemas.microsoft.com/office/drawing/2014/main" id="{5E5EAD99-9544-4BDC-A329-29A96A29090B}"/>
              </a:ext>
            </a:extLst>
          </p:cNvPr>
          <p:cNvGrpSpPr/>
          <p:nvPr/>
        </p:nvGrpSpPr>
        <p:grpSpPr>
          <a:xfrm>
            <a:off x="1138170" y="1454708"/>
            <a:ext cx="9915661" cy="5240023"/>
            <a:chOff x="1616399" y="837664"/>
            <a:chExt cx="8953973" cy="4731810"/>
          </a:xfrm>
        </p:grpSpPr>
        <p:grpSp>
          <p:nvGrpSpPr>
            <p:cNvPr id="132" name="Group 131">
              <a:extLst>
                <a:ext uri="{FF2B5EF4-FFF2-40B4-BE49-F238E27FC236}">
                  <a16:creationId xmlns:a16="http://schemas.microsoft.com/office/drawing/2014/main" id="{EAB8965D-D588-4FD1-90B9-4C4476349A01}"/>
                </a:ext>
              </a:extLst>
            </p:cNvPr>
            <p:cNvGrpSpPr/>
            <p:nvPr/>
          </p:nvGrpSpPr>
          <p:grpSpPr>
            <a:xfrm>
              <a:off x="1831867" y="1844257"/>
              <a:ext cx="8459705" cy="2729036"/>
              <a:chOff x="1652823" y="2348469"/>
              <a:chExt cx="8459705" cy="2729036"/>
            </a:xfrm>
          </p:grpSpPr>
          <p:grpSp>
            <p:nvGrpSpPr>
              <p:cNvPr id="170" name="Group 169">
                <a:extLst>
                  <a:ext uri="{FF2B5EF4-FFF2-40B4-BE49-F238E27FC236}">
                    <a16:creationId xmlns:a16="http://schemas.microsoft.com/office/drawing/2014/main" id="{94286799-9506-4BAF-BF6C-509FCFCB6714}"/>
                  </a:ext>
                </a:extLst>
              </p:cNvPr>
              <p:cNvGrpSpPr/>
              <p:nvPr/>
            </p:nvGrpSpPr>
            <p:grpSpPr>
              <a:xfrm rot="6045655">
                <a:off x="1739908" y="2277763"/>
                <a:ext cx="1381946" cy="1556116"/>
                <a:chOff x="1254890" y="2727425"/>
                <a:chExt cx="1381946" cy="1556116"/>
              </a:xfrm>
            </p:grpSpPr>
            <p:grpSp>
              <p:nvGrpSpPr>
                <p:cNvPr id="218" name="Group 217">
                  <a:extLst>
                    <a:ext uri="{FF2B5EF4-FFF2-40B4-BE49-F238E27FC236}">
                      <a16:creationId xmlns:a16="http://schemas.microsoft.com/office/drawing/2014/main" id="{B3193A96-0D8B-4E9C-8D30-CDC9DB946826}"/>
                    </a:ext>
                  </a:extLst>
                </p:cNvPr>
                <p:cNvGrpSpPr/>
                <p:nvPr/>
              </p:nvGrpSpPr>
              <p:grpSpPr>
                <a:xfrm rot="16200000">
                  <a:off x="1255522" y="2902227"/>
                  <a:ext cx="1380682" cy="1381946"/>
                  <a:chOff x="1255522" y="2902227"/>
                  <a:chExt cx="1380682" cy="1381946"/>
                </a:xfrm>
              </p:grpSpPr>
              <p:grpSp>
                <p:nvGrpSpPr>
                  <p:cNvPr id="220" name="Group 219">
                    <a:extLst>
                      <a:ext uri="{FF2B5EF4-FFF2-40B4-BE49-F238E27FC236}">
                        <a16:creationId xmlns:a16="http://schemas.microsoft.com/office/drawing/2014/main" id="{3098E445-2C0B-41D9-8D0B-823621C31BDC}"/>
                      </a:ext>
                    </a:extLst>
                  </p:cNvPr>
                  <p:cNvGrpSpPr/>
                  <p:nvPr/>
                </p:nvGrpSpPr>
                <p:grpSpPr>
                  <a:xfrm>
                    <a:off x="1255522" y="2902227"/>
                    <a:ext cx="1380682" cy="1380676"/>
                    <a:chOff x="3815645" y="2652888"/>
                    <a:chExt cx="1004711" cy="1004709"/>
                  </a:xfrm>
                </p:grpSpPr>
                <p:sp>
                  <p:nvSpPr>
                    <p:cNvPr id="222" name="Oval 221">
                      <a:extLst>
                        <a:ext uri="{FF2B5EF4-FFF2-40B4-BE49-F238E27FC236}">
                          <a16:creationId xmlns:a16="http://schemas.microsoft.com/office/drawing/2014/main" id="{C4591CB4-6887-44E1-A9D8-D1B948C3EC92}"/>
                        </a:ext>
                      </a:extLst>
                    </p:cNvPr>
                    <p:cNvSpPr/>
                    <p:nvPr/>
                  </p:nvSpPr>
                  <p:spPr>
                    <a:xfrm>
                      <a:off x="3897848" y="2735090"/>
                      <a:ext cx="840305" cy="840304"/>
                    </a:xfrm>
                    <a:prstGeom prst="ellipse">
                      <a:avLst/>
                    </a:prstGeom>
                    <a:solidFill>
                      <a:srgbClr val="0D7AD9"/>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defTabSz="914377">
                        <a:defRPr/>
                      </a:pPr>
                      <a:endParaRPr lang="en-US">
                        <a:solidFill>
                          <a:prstClr val="white"/>
                        </a:solidFill>
                        <a:latin typeface="Calibri" panose="020F0502020204030204"/>
                        <a:cs typeface="Arial"/>
                        <a:sym typeface="Arial"/>
                      </a:endParaRPr>
                    </a:p>
                  </p:txBody>
                </p:sp>
                <p:sp>
                  <p:nvSpPr>
                    <p:cNvPr id="223" name="Oval 222">
                      <a:extLst>
                        <a:ext uri="{FF2B5EF4-FFF2-40B4-BE49-F238E27FC236}">
                          <a16:creationId xmlns:a16="http://schemas.microsoft.com/office/drawing/2014/main" id="{CEDED0B3-EBEB-4A16-9ACF-C7DCD7E7DE84}"/>
                        </a:ext>
                      </a:extLst>
                    </p:cNvPr>
                    <p:cNvSpPr/>
                    <p:nvPr/>
                  </p:nvSpPr>
                  <p:spPr>
                    <a:xfrm>
                      <a:off x="3815645" y="2652888"/>
                      <a:ext cx="1004711" cy="1004709"/>
                    </a:xfrm>
                    <a:prstGeom prst="ellipse">
                      <a:avLst/>
                    </a:prstGeom>
                    <a:noFill/>
                    <a:ln w="22225" cap="flat" cmpd="sng" algn="ctr">
                      <a:solidFill>
                        <a:sysClr val="window" lastClr="FFFFFF">
                          <a:lumMod val="65000"/>
                        </a:sysClr>
                      </a:solidFill>
                      <a:prstDash val="sysDash"/>
                      <a:miter lim="800000"/>
                    </a:ln>
                    <a:effectLst/>
                  </p:spPr>
                  <p:txBody>
                    <a:bodyPr rtlCol="0" anchor="ctr"/>
                    <a:lstStyle/>
                    <a:p>
                      <a:pPr algn="ctr" defTabSz="914377">
                        <a:defRPr/>
                      </a:pPr>
                      <a:endParaRPr lang="en-US">
                        <a:solidFill>
                          <a:prstClr val="white"/>
                        </a:solidFill>
                        <a:latin typeface="Calibri" panose="020F0502020204030204"/>
                        <a:cs typeface="Arial"/>
                        <a:sym typeface="Arial"/>
                      </a:endParaRPr>
                    </a:p>
                  </p:txBody>
                </p:sp>
              </p:grpSp>
              <p:sp>
                <p:nvSpPr>
                  <p:cNvPr id="221" name="Arc 220">
                    <a:extLst>
                      <a:ext uri="{FF2B5EF4-FFF2-40B4-BE49-F238E27FC236}">
                        <a16:creationId xmlns:a16="http://schemas.microsoft.com/office/drawing/2014/main" id="{A0DAC432-8128-4E67-BCB4-FA0B25F9207D}"/>
                      </a:ext>
                    </a:extLst>
                  </p:cNvPr>
                  <p:cNvSpPr/>
                  <p:nvPr/>
                </p:nvSpPr>
                <p:spPr>
                  <a:xfrm rot="6060992">
                    <a:off x="1335024" y="2988327"/>
                    <a:ext cx="1345064" cy="1246627"/>
                  </a:xfrm>
                  <a:prstGeom prst="arc">
                    <a:avLst>
                      <a:gd name="adj1" fmla="val 15292452"/>
                      <a:gd name="adj2" fmla="val 20250573"/>
                    </a:avLst>
                  </a:prstGeom>
                  <a:noFill/>
                  <a:ln w="38100" cap="flat" cmpd="sng" algn="ctr">
                    <a:solidFill>
                      <a:srgbClr val="0D7AD9"/>
                    </a:solidFill>
                    <a:prstDash val="solid"/>
                    <a:miter lim="800000"/>
                  </a:ln>
                  <a:effectLst/>
                </p:spPr>
                <p:txBody>
                  <a:bodyPr rtlCol="0" anchor="ctr"/>
                  <a:lstStyle/>
                  <a:p>
                    <a:pPr algn="ctr" defTabSz="914377">
                      <a:defRPr/>
                    </a:pPr>
                    <a:endParaRPr lang="en-US">
                      <a:solidFill>
                        <a:prstClr val="black"/>
                      </a:solidFill>
                      <a:latin typeface="Calibri" panose="020F0502020204030204"/>
                      <a:cs typeface="Arial"/>
                      <a:sym typeface="Arial"/>
                    </a:endParaRPr>
                  </a:p>
                </p:txBody>
              </p:sp>
            </p:grpSp>
            <p:cxnSp>
              <p:nvCxnSpPr>
                <p:cNvPr id="219" name="Straight Arrow Connector 218">
                  <a:extLst>
                    <a:ext uri="{FF2B5EF4-FFF2-40B4-BE49-F238E27FC236}">
                      <a16:creationId xmlns:a16="http://schemas.microsoft.com/office/drawing/2014/main" id="{9FB73743-DDC9-4430-9B68-A32FBDE2385B}"/>
                    </a:ext>
                  </a:extLst>
                </p:cNvPr>
                <p:cNvCxnSpPr>
                  <a:cxnSpLocks/>
                </p:cNvCxnSpPr>
                <p:nvPr/>
              </p:nvCxnSpPr>
              <p:spPr>
                <a:xfrm flipV="1">
                  <a:off x="2344373" y="2727425"/>
                  <a:ext cx="206217" cy="284916"/>
                </a:xfrm>
                <a:prstGeom prst="straightConnector1">
                  <a:avLst/>
                </a:prstGeom>
                <a:noFill/>
                <a:ln w="63500" cap="flat" cmpd="sng" algn="ctr">
                  <a:solidFill>
                    <a:srgbClr val="0D7AD9"/>
                  </a:solidFill>
                  <a:prstDash val="solid"/>
                  <a:miter lim="800000"/>
                  <a:tailEnd type="triangle"/>
                </a:ln>
                <a:effectLst/>
              </p:spPr>
            </p:cxnSp>
          </p:grpSp>
          <p:grpSp>
            <p:nvGrpSpPr>
              <p:cNvPr id="171" name="Group 170">
                <a:extLst>
                  <a:ext uri="{FF2B5EF4-FFF2-40B4-BE49-F238E27FC236}">
                    <a16:creationId xmlns:a16="http://schemas.microsoft.com/office/drawing/2014/main" id="{C2E08384-6DE6-4A40-A532-F997BA3562F9}"/>
                  </a:ext>
                </a:extLst>
              </p:cNvPr>
              <p:cNvGrpSpPr/>
              <p:nvPr/>
            </p:nvGrpSpPr>
            <p:grpSpPr>
              <a:xfrm rot="668752">
                <a:off x="2875315" y="3521389"/>
                <a:ext cx="1381946" cy="1556116"/>
                <a:chOff x="1254890" y="2727425"/>
                <a:chExt cx="1381946" cy="1556116"/>
              </a:xfrm>
            </p:grpSpPr>
            <p:grpSp>
              <p:nvGrpSpPr>
                <p:cNvPr id="212" name="Group 211">
                  <a:extLst>
                    <a:ext uri="{FF2B5EF4-FFF2-40B4-BE49-F238E27FC236}">
                      <a16:creationId xmlns:a16="http://schemas.microsoft.com/office/drawing/2014/main" id="{5031CFAC-C5D5-4369-A0B9-51C7FB8304D5}"/>
                    </a:ext>
                  </a:extLst>
                </p:cNvPr>
                <p:cNvGrpSpPr/>
                <p:nvPr/>
              </p:nvGrpSpPr>
              <p:grpSpPr>
                <a:xfrm rot="16200000">
                  <a:off x="1255522" y="2902227"/>
                  <a:ext cx="1380682" cy="1381946"/>
                  <a:chOff x="1255522" y="2902227"/>
                  <a:chExt cx="1380682" cy="1381946"/>
                </a:xfrm>
              </p:grpSpPr>
              <p:grpSp>
                <p:nvGrpSpPr>
                  <p:cNvPr id="214" name="Group 213">
                    <a:extLst>
                      <a:ext uri="{FF2B5EF4-FFF2-40B4-BE49-F238E27FC236}">
                        <a16:creationId xmlns:a16="http://schemas.microsoft.com/office/drawing/2014/main" id="{749A2F67-0447-4888-A1B3-4A719C05B44A}"/>
                      </a:ext>
                    </a:extLst>
                  </p:cNvPr>
                  <p:cNvGrpSpPr/>
                  <p:nvPr/>
                </p:nvGrpSpPr>
                <p:grpSpPr>
                  <a:xfrm>
                    <a:off x="1255522" y="2902227"/>
                    <a:ext cx="1380682" cy="1380676"/>
                    <a:chOff x="3815645" y="2652888"/>
                    <a:chExt cx="1004711" cy="1004709"/>
                  </a:xfrm>
                </p:grpSpPr>
                <p:sp>
                  <p:nvSpPr>
                    <p:cNvPr id="216" name="Oval 215">
                      <a:extLst>
                        <a:ext uri="{FF2B5EF4-FFF2-40B4-BE49-F238E27FC236}">
                          <a16:creationId xmlns:a16="http://schemas.microsoft.com/office/drawing/2014/main" id="{F2C7BC9B-C05E-4C26-A4F2-8F87E427BC1D}"/>
                        </a:ext>
                      </a:extLst>
                    </p:cNvPr>
                    <p:cNvSpPr/>
                    <p:nvPr/>
                  </p:nvSpPr>
                  <p:spPr>
                    <a:xfrm>
                      <a:off x="3897848" y="2735091"/>
                      <a:ext cx="840305" cy="840304"/>
                    </a:xfrm>
                    <a:prstGeom prst="ellipse">
                      <a:avLst/>
                    </a:prstGeom>
                    <a:solidFill>
                      <a:srgbClr val="75B5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defTabSz="914377">
                        <a:defRPr/>
                      </a:pPr>
                      <a:endParaRPr lang="en-US">
                        <a:solidFill>
                          <a:prstClr val="white"/>
                        </a:solidFill>
                        <a:latin typeface="Calibri" panose="020F0502020204030204"/>
                        <a:cs typeface="Arial"/>
                        <a:sym typeface="Arial"/>
                      </a:endParaRPr>
                    </a:p>
                  </p:txBody>
                </p:sp>
                <p:sp>
                  <p:nvSpPr>
                    <p:cNvPr id="217" name="Oval 216">
                      <a:extLst>
                        <a:ext uri="{FF2B5EF4-FFF2-40B4-BE49-F238E27FC236}">
                          <a16:creationId xmlns:a16="http://schemas.microsoft.com/office/drawing/2014/main" id="{3644ACD0-992B-4107-9199-59DD6D49493D}"/>
                        </a:ext>
                      </a:extLst>
                    </p:cNvPr>
                    <p:cNvSpPr/>
                    <p:nvPr/>
                  </p:nvSpPr>
                  <p:spPr>
                    <a:xfrm>
                      <a:off x="3815645" y="2652888"/>
                      <a:ext cx="1004711" cy="1004709"/>
                    </a:xfrm>
                    <a:prstGeom prst="ellipse">
                      <a:avLst/>
                    </a:prstGeom>
                    <a:noFill/>
                    <a:ln w="22225" cap="flat" cmpd="sng" algn="ctr">
                      <a:solidFill>
                        <a:sysClr val="window" lastClr="FFFFFF">
                          <a:lumMod val="65000"/>
                        </a:sysClr>
                      </a:solidFill>
                      <a:prstDash val="sysDash"/>
                      <a:miter lim="800000"/>
                    </a:ln>
                    <a:effectLst/>
                  </p:spPr>
                  <p:txBody>
                    <a:bodyPr rtlCol="0" anchor="ctr"/>
                    <a:lstStyle/>
                    <a:p>
                      <a:pPr algn="ctr" defTabSz="914377">
                        <a:defRPr/>
                      </a:pPr>
                      <a:endParaRPr lang="en-US">
                        <a:solidFill>
                          <a:prstClr val="white"/>
                        </a:solidFill>
                        <a:latin typeface="Calibri" panose="020F0502020204030204"/>
                        <a:cs typeface="Arial"/>
                        <a:sym typeface="Arial"/>
                      </a:endParaRPr>
                    </a:p>
                  </p:txBody>
                </p:sp>
              </p:grpSp>
              <p:sp>
                <p:nvSpPr>
                  <p:cNvPr id="215" name="Arc 214">
                    <a:extLst>
                      <a:ext uri="{FF2B5EF4-FFF2-40B4-BE49-F238E27FC236}">
                        <a16:creationId xmlns:a16="http://schemas.microsoft.com/office/drawing/2014/main" id="{BA1572DD-C2FA-45D9-8EBE-638D23175BB6}"/>
                      </a:ext>
                    </a:extLst>
                  </p:cNvPr>
                  <p:cNvSpPr/>
                  <p:nvPr/>
                </p:nvSpPr>
                <p:spPr>
                  <a:xfrm rot="6060992">
                    <a:off x="1335024" y="2988327"/>
                    <a:ext cx="1345064" cy="1246627"/>
                  </a:xfrm>
                  <a:prstGeom prst="arc">
                    <a:avLst>
                      <a:gd name="adj1" fmla="val 15292452"/>
                      <a:gd name="adj2" fmla="val 20250573"/>
                    </a:avLst>
                  </a:prstGeom>
                  <a:noFill/>
                  <a:ln w="38100" cap="flat" cmpd="sng" algn="ctr">
                    <a:solidFill>
                      <a:srgbClr val="75B503"/>
                    </a:solidFill>
                    <a:prstDash val="solid"/>
                    <a:miter lim="800000"/>
                  </a:ln>
                  <a:effectLst/>
                </p:spPr>
                <p:txBody>
                  <a:bodyPr rtlCol="0" anchor="ctr"/>
                  <a:lstStyle/>
                  <a:p>
                    <a:pPr algn="ctr" defTabSz="914377">
                      <a:defRPr/>
                    </a:pPr>
                    <a:endParaRPr lang="en-US">
                      <a:solidFill>
                        <a:prstClr val="black"/>
                      </a:solidFill>
                      <a:latin typeface="Calibri" panose="020F0502020204030204"/>
                      <a:cs typeface="Arial"/>
                      <a:sym typeface="Arial"/>
                    </a:endParaRPr>
                  </a:p>
                </p:txBody>
              </p:sp>
            </p:grpSp>
            <p:cxnSp>
              <p:nvCxnSpPr>
                <p:cNvPr id="213" name="Straight Arrow Connector 212">
                  <a:extLst>
                    <a:ext uri="{FF2B5EF4-FFF2-40B4-BE49-F238E27FC236}">
                      <a16:creationId xmlns:a16="http://schemas.microsoft.com/office/drawing/2014/main" id="{773ABBFB-5DEB-47E2-8591-CB2186949F3E}"/>
                    </a:ext>
                  </a:extLst>
                </p:cNvPr>
                <p:cNvCxnSpPr>
                  <a:cxnSpLocks/>
                </p:cNvCxnSpPr>
                <p:nvPr/>
              </p:nvCxnSpPr>
              <p:spPr>
                <a:xfrm flipV="1">
                  <a:off x="2344373" y="2727425"/>
                  <a:ext cx="206217" cy="284916"/>
                </a:xfrm>
                <a:prstGeom prst="straightConnector1">
                  <a:avLst/>
                </a:prstGeom>
                <a:noFill/>
                <a:ln w="63500" cap="flat" cmpd="sng" algn="ctr">
                  <a:solidFill>
                    <a:srgbClr val="75B503"/>
                  </a:solidFill>
                  <a:prstDash val="solid"/>
                  <a:miter lim="800000"/>
                  <a:tailEnd type="triangle"/>
                </a:ln>
                <a:effectLst/>
              </p:spPr>
            </p:cxnSp>
          </p:grpSp>
          <p:grpSp>
            <p:nvGrpSpPr>
              <p:cNvPr id="172" name="Group 171">
                <a:extLst>
                  <a:ext uri="{FF2B5EF4-FFF2-40B4-BE49-F238E27FC236}">
                    <a16:creationId xmlns:a16="http://schemas.microsoft.com/office/drawing/2014/main" id="{D5B82E2F-E194-4E9C-A990-692B4C872861}"/>
                  </a:ext>
                </a:extLst>
              </p:cNvPr>
              <p:cNvGrpSpPr/>
              <p:nvPr/>
            </p:nvGrpSpPr>
            <p:grpSpPr>
              <a:xfrm rot="6045655">
                <a:off x="4103486" y="2277763"/>
                <a:ext cx="1381946" cy="1556116"/>
                <a:chOff x="1254890" y="2727425"/>
                <a:chExt cx="1381946" cy="1556116"/>
              </a:xfrm>
            </p:grpSpPr>
            <p:grpSp>
              <p:nvGrpSpPr>
                <p:cNvPr id="206" name="Group 205">
                  <a:extLst>
                    <a:ext uri="{FF2B5EF4-FFF2-40B4-BE49-F238E27FC236}">
                      <a16:creationId xmlns:a16="http://schemas.microsoft.com/office/drawing/2014/main" id="{CCB7FF64-6FBE-4399-8447-82BE2AD6D39D}"/>
                    </a:ext>
                  </a:extLst>
                </p:cNvPr>
                <p:cNvGrpSpPr/>
                <p:nvPr/>
              </p:nvGrpSpPr>
              <p:grpSpPr>
                <a:xfrm rot="16200000">
                  <a:off x="1255522" y="2902227"/>
                  <a:ext cx="1380682" cy="1381946"/>
                  <a:chOff x="1255522" y="2902227"/>
                  <a:chExt cx="1380682" cy="1381946"/>
                </a:xfrm>
              </p:grpSpPr>
              <p:grpSp>
                <p:nvGrpSpPr>
                  <p:cNvPr id="208" name="Group 207">
                    <a:extLst>
                      <a:ext uri="{FF2B5EF4-FFF2-40B4-BE49-F238E27FC236}">
                        <a16:creationId xmlns:a16="http://schemas.microsoft.com/office/drawing/2014/main" id="{1A465BDC-7D5B-424C-A66B-76B1938E93D0}"/>
                      </a:ext>
                    </a:extLst>
                  </p:cNvPr>
                  <p:cNvGrpSpPr/>
                  <p:nvPr/>
                </p:nvGrpSpPr>
                <p:grpSpPr>
                  <a:xfrm>
                    <a:off x="1255522" y="2902227"/>
                    <a:ext cx="1380682" cy="1380676"/>
                    <a:chOff x="3815645" y="2652888"/>
                    <a:chExt cx="1004711" cy="1004709"/>
                  </a:xfrm>
                </p:grpSpPr>
                <p:sp>
                  <p:nvSpPr>
                    <p:cNvPr id="210" name="Oval 209">
                      <a:extLst>
                        <a:ext uri="{FF2B5EF4-FFF2-40B4-BE49-F238E27FC236}">
                          <a16:creationId xmlns:a16="http://schemas.microsoft.com/office/drawing/2014/main" id="{AC4907E5-62BF-4A5A-ABC0-A3645B381C9F}"/>
                        </a:ext>
                      </a:extLst>
                    </p:cNvPr>
                    <p:cNvSpPr/>
                    <p:nvPr/>
                  </p:nvSpPr>
                  <p:spPr>
                    <a:xfrm>
                      <a:off x="3897848" y="2735090"/>
                      <a:ext cx="840305" cy="840304"/>
                    </a:xfrm>
                    <a:prstGeom prst="ellipse">
                      <a:avLst/>
                    </a:prstGeom>
                    <a:solidFill>
                      <a:srgbClr val="F2A950"/>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defTabSz="914377">
                        <a:defRPr/>
                      </a:pPr>
                      <a:endParaRPr lang="en-US">
                        <a:solidFill>
                          <a:prstClr val="white"/>
                        </a:solidFill>
                        <a:latin typeface="Calibri" panose="020F0502020204030204"/>
                        <a:cs typeface="Arial"/>
                        <a:sym typeface="Arial"/>
                      </a:endParaRPr>
                    </a:p>
                  </p:txBody>
                </p:sp>
                <p:sp>
                  <p:nvSpPr>
                    <p:cNvPr id="211" name="Oval 210">
                      <a:extLst>
                        <a:ext uri="{FF2B5EF4-FFF2-40B4-BE49-F238E27FC236}">
                          <a16:creationId xmlns:a16="http://schemas.microsoft.com/office/drawing/2014/main" id="{BBEEA00C-484E-4C3E-812D-4E6B42D7CD23}"/>
                        </a:ext>
                      </a:extLst>
                    </p:cNvPr>
                    <p:cNvSpPr/>
                    <p:nvPr/>
                  </p:nvSpPr>
                  <p:spPr>
                    <a:xfrm>
                      <a:off x="3815645" y="2652888"/>
                      <a:ext cx="1004711" cy="1004709"/>
                    </a:xfrm>
                    <a:prstGeom prst="ellipse">
                      <a:avLst/>
                    </a:prstGeom>
                    <a:noFill/>
                    <a:ln w="22225" cap="flat" cmpd="sng" algn="ctr">
                      <a:solidFill>
                        <a:sysClr val="window" lastClr="FFFFFF">
                          <a:lumMod val="65000"/>
                        </a:sysClr>
                      </a:solidFill>
                      <a:prstDash val="sysDash"/>
                      <a:miter lim="800000"/>
                    </a:ln>
                    <a:effectLst/>
                  </p:spPr>
                  <p:txBody>
                    <a:bodyPr rtlCol="0" anchor="ctr"/>
                    <a:lstStyle/>
                    <a:p>
                      <a:pPr algn="ctr" defTabSz="914377">
                        <a:defRPr/>
                      </a:pPr>
                      <a:endParaRPr lang="en-US">
                        <a:solidFill>
                          <a:prstClr val="white"/>
                        </a:solidFill>
                        <a:latin typeface="Calibri" panose="020F0502020204030204"/>
                        <a:cs typeface="Arial"/>
                        <a:sym typeface="Arial"/>
                      </a:endParaRPr>
                    </a:p>
                  </p:txBody>
                </p:sp>
              </p:grpSp>
              <p:sp>
                <p:nvSpPr>
                  <p:cNvPr id="209" name="Arc 208">
                    <a:extLst>
                      <a:ext uri="{FF2B5EF4-FFF2-40B4-BE49-F238E27FC236}">
                        <a16:creationId xmlns:a16="http://schemas.microsoft.com/office/drawing/2014/main" id="{F1B235C5-2C96-40D3-8ADE-1A3209AAA1F2}"/>
                      </a:ext>
                    </a:extLst>
                  </p:cNvPr>
                  <p:cNvSpPr/>
                  <p:nvPr/>
                </p:nvSpPr>
                <p:spPr>
                  <a:xfrm rot="6060992">
                    <a:off x="1335024" y="2988327"/>
                    <a:ext cx="1345064" cy="1246627"/>
                  </a:xfrm>
                  <a:prstGeom prst="arc">
                    <a:avLst>
                      <a:gd name="adj1" fmla="val 15292452"/>
                      <a:gd name="adj2" fmla="val 20250573"/>
                    </a:avLst>
                  </a:prstGeom>
                  <a:noFill/>
                  <a:ln w="38100" cap="flat" cmpd="sng" algn="ctr">
                    <a:solidFill>
                      <a:srgbClr val="F2A950"/>
                    </a:solidFill>
                    <a:prstDash val="solid"/>
                    <a:miter lim="800000"/>
                  </a:ln>
                  <a:effectLst/>
                </p:spPr>
                <p:txBody>
                  <a:bodyPr rtlCol="0" anchor="ctr"/>
                  <a:lstStyle/>
                  <a:p>
                    <a:pPr algn="ctr" defTabSz="914377">
                      <a:defRPr/>
                    </a:pPr>
                    <a:endParaRPr lang="en-US">
                      <a:solidFill>
                        <a:prstClr val="black"/>
                      </a:solidFill>
                      <a:latin typeface="Calibri" panose="020F0502020204030204"/>
                      <a:cs typeface="Arial"/>
                      <a:sym typeface="Arial"/>
                    </a:endParaRPr>
                  </a:p>
                </p:txBody>
              </p:sp>
            </p:grpSp>
            <p:cxnSp>
              <p:nvCxnSpPr>
                <p:cNvPr id="207" name="Straight Arrow Connector 206">
                  <a:extLst>
                    <a:ext uri="{FF2B5EF4-FFF2-40B4-BE49-F238E27FC236}">
                      <a16:creationId xmlns:a16="http://schemas.microsoft.com/office/drawing/2014/main" id="{F6285DBA-EEC0-41A1-B38B-031C320D853E}"/>
                    </a:ext>
                  </a:extLst>
                </p:cNvPr>
                <p:cNvCxnSpPr>
                  <a:cxnSpLocks/>
                </p:cNvCxnSpPr>
                <p:nvPr/>
              </p:nvCxnSpPr>
              <p:spPr>
                <a:xfrm flipV="1">
                  <a:off x="2344373" y="2727425"/>
                  <a:ext cx="206217" cy="284916"/>
                </a:xfrm>
                <a:prstGeom prst="straightConnector1">
                  <a:avLst/>
                </a:prstGeom>
                <a:noFill/>
                <a:ln w="63500" cap="flat" cmpd="sng" algn="ctr">
                  <a:solidFill>
                    <a:srgbClr val="F2A950"/>
                  </a:solidFill>
                  <a:prstDash val="solid"/>
                  <a:miter lim="800000"/>
                  <a:tailEnd type="triangle"/>
                </a:ln>
                <a:effectLst/>
              </p:spPr>
            </p:cxnSp>
          </p:grpSp>
          <p:grpSp>
            <p:nvGrpSpPr>
              <p:cNvPr id="173" name="Group 172">
                <a:extLst>
                  <a:ext uri="{FF2B5EF4-FFF2-40B4-BE49-F238E27FC236}">
                    <a16:creationId xmlns:a16="http://schemas.microsoft.com/office/drawing/2014/main" id="{82BF4717-22EA-49D9-8F92-2D2034D2C4B6}"/>
                  </a:ext>
                </a:extLst>
              </p:cNvPr>
              <p:cNvGrpSpPr/>
              <p:nvPr/>
            </p:nvGrpSpPr>
            <p:grpSpPr>
              <a:xfrm rot="668752">
                <a:off x="5238890" y="3521389"/>
                <a:ext cx="1381946" cy="1556116"/>
                <a:chOff x="1254890" y="2727425"/>
                <a:chExt cx="1381946" cy="1556116"/>
              </a:xfrm>
            </p:grpSpPr>
            <p:grpSp>
              <p:nvGrpSpPr>
                <p:cNvPr id="200" name="Group 199">
                  <a:extLst>
                    <a:ext uri="{FF2B5EF4-FFF2-40B4-BE49-F238E27FC236}">
                      <a16:creationId xmlns:a16="http://schemas.microsoft.com/office/drawing/2014/main" id="{644ABCCC-D7D6-4C6C-849E-5A7C1B28951F}"/>
                    </a:ext>
                  </a:extLst>
                </p:cNvPr>
                <p:cNvGrpSpPr/>
                <p:nvPr/>
              </p:nvGrpSpPr>
              <p:grpSpPr>
                <a:xfrm rot="16200000">
                  <a:off x="1255522" y="2902227"/>
                  <a:ext cx="1380682" cy="1381946"/>
                  <a:chOff x="1255522" y="2902227"/>
                  <a:chExt cx="1380682" cy="1381946"/>
                </a:xfrm>
              </p:grpSpPr>
              <p:grpSp>
                <p:nvGrpSpPr>
                  <p:cNvPr id="202" name="Group 201">
                    <a:extLst>
                      <a:ext uri="{FF2B5EF4-FFF2-40B4-BE49-F238E27FC236}">
                        <a16:creationId xmlns:a16="http://schemas.microsoft.com/office/drawing/2014/main" id="{6E75A17A-F612-4D9A-9236-1278D3D8D9DB}"/>
                      </a:ext>
                    </a:extLst>
                  </p:cNvPr>
                  <p:cNvGrpSpPr/>
                  <p:nvPr/>
                </p:nvGrpSpPr>
                <p:grpSpPr>
                  <a:xfrm>
                    <a:off x="1255522" y="2902227"/>
                    <a:ext cx="1380682" cy="1380676"/>
                    <a:chOff x="3815645" y="2652888"/>
                    <a:chExt cx="1004711" cy="1004709"/>
                  </a:xfrm>
                </p:grpSpPr>
                <p:sp>
                  <p:nvSpPr>
                    <p:cNvPr id="204" name="Oval 203">
                      <a:extLst>
                        <a:ext uri="{FF2B5EF4-FFF2-40B4-BE49-F238E27FC236}">
                          <a16:creationId xmlns:a16="http://schemas.microsoft.com/office/drawing/2014/main" id="{B4941824-112A-4F9A-82BD-798CBB20BB92}"/>
                        </a:ext>
                      </a:extLst>
                    </p:cNvPr>
                    <p:cNvSpPr/>
                    <p:nvPr/>
                  </p:nvSpPr>
                  <p:spPr>
                    <a:xfrm>
                      <a:off x="3897848" y="2735090"/>
                      <a:ext cx="840305" cy="840304"/>
                    </a:xfrm>
                    <a:prstGeom prst="ellipse">
                      <a:avLst/>
                    </a:prstGeom>
                    <a:solidFill>
                      <a:srgbClr val="F25E3D"/>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defTabSz="914377">
                        <a:defRPr/>
                      </a:pPr>
                      <a:endParaRPr lang="en-US">
                        <a:solidFill>
                          <a:prstClr val="white"/>
                        </a:solidFill>
                        <a:latin typeface="Calibri" panose="020F0502020204030204"/>
                        <a:cs typeface="Arial"/>
                        <a:sym typeface="Arial"/>
                      </a:endParaRPr>
                    </a:p>
                  </p:txBody>
                </p:sp>
                <p:sp>
                  <p:nvSpPr>
                    <p:cNvPr id="205" name="Oval 204">
                      <a:extLst>
                        <a:ext uri="{FF2B5EF4-FFF2-40B4-BE49-F238E27FC236}">
                          <a16:creationId xmlns:a16="http://schemas.microsoft.com/office/drawing/2014/main" id="{E157CE28-35CF-4D0C-BC6F-D125C785C514}"/>
                        </a:ext>
                      </a:extLst>
                    </p:cNvPr>
                    <p:cNvSpPr/>
                    <p:nvPr/>
                  </p:nvSpPr>
                  <p:spPr>
                    <a:xfrm>
                      <a:off x="3815645" y="2652888"/>
                      <a:ext cx="1004711" cy="1004709"/>
                    </a:xfrm>
                    <a:prstGeom prst="ellipse">
                      <a:avLst/>
                    </a:prstGeom>
                    <a:noFill/>
                    <a:ln w="22225" cap="flat" cmpd="sng" algn="ctr">
                      <a:solidFill>
                        <a:sysClr val="window" lastClr="FFFFFF">
                          <a:lumMod val="65000"/>
                        </a:sysClr>
                      </a:solidFill>
                      <a:prstDash val="sysDash"/>
                      <a:miter lim="800000"/>
                    </a:ln>
                    <a:effectLst/>
                  </p:spPr>
                  <p:txBody>
                    <a:bodyPr rtlCol="0" anchor="ctr"/>
                    <a:lstStyle/>
                    <a:p>
                      <a:pPr algn="ctr" defTabSz="914377">
                        <a:defRPr/>
                      </a:pPr>
                      <a:endParaRPr lang="en-US">
                        <a:solidFill>
                          <a:prstClr val="white"/>
                        </a:solidFill>
                        <a:latin typeface="Calibri" panose="020F0502020204030204"/>
                        <a:cs typeface="Arial"/>
                        <a:sym typeface="Arial"/>
                      </a:endParaRPr>
                    </a:p>
                  </p:txBody>
                </p:sp>
              </p:grpSp>
              <p:sp>
                <p:nvSpPr>
                  <p:cNvPr id="203" name="Arc 202">
                    <a:extLst>
                      <a:ext uri="{FF2B5EF4-FFF2-40B4-BE49-F238E27FC236}">
                        <a16:creationId xmlns:a16="http://schemas.microsoft.com/office/drawing/2014/main" id="{D6C2E379-1324-4BEC-BEBB-A96D6BC5E60F}"/>
                      </a:ext>
                    </a:extLst>
                  </p:cNvPr>
                  <p:cNvSpPr/>
                  <p:nvPr/>
                </p:nvSpPr>
                <p:spPr>
                  <a:xfrm rot="6060992">
                    <a:off x="1335024" y="2988327"/>
                    <a:ext cx="1345064" cy="1246627"/>
                  </a:xfrm>
                  <a:prstGeom prst="arc">
                    <a:avLst>
                      <a:gd name="adj1" fmla="val 15292452"/>
                      <a:gd name="adj2" fmla="val 20250573"/>
                    </a:avLst>
                  </a:prstGeom>
                  <a:noFill/>
                  <a:ln w="38100" cap="flat" cmpd="sng" algn="ctr">
                    <a:solidFill>
                      <a:srgbClr val="F25E3D"/>
                    </a:solidFill>
                    <a:prstDash val="solid"/>
                    <a:miter lim="800000"/>
                  </a:ln>
                  <a:effectLst/>
                </p:spPr>
                <p:txBody>
                  <a:bodyPr rtlCol="0" anchor="ctr"/>
                  <a:lstStyle/>
                  <a:p>
                    <a:pPr algn="ctr" defTabSz="914377">
                      <a:defRPr/>
                    </a:pPr>
                    <a:endParaRPr lang="en-US">
                      <a:solidFill>
                        <a:prstClr val="black"/>
                      </a:solidFill>
                      <a:latin typeface="Calibri" panose="020F0502020204030204"/>
                      <a:cs typeface="Arial"/>
                      <a:sym typeface="Arial"/>
                    </a:endParaRPr>
                  </a:p>
                </p:txBody>
              </p:sp>
            </p:grpSp>
            <p:cxnSp>
              <p:nvCxnSpPr>
                <p:cNvPr id="201" name="Straight Arrow Connector 200">
                  <a:extLst>
                    <a:ext uri="{FF2B5EF4-FFF2-40B4-BE49-F238E27FC236}">
                      <a16:creationId xmlns:a16="http://schemas.microsoft.com/office/drawing/2014/main" id="{95CCFCCC-3599-43AE-BC1C-B9F36B6079AB}"/>
                    </a:ext>
                  </a:extLst>
                </p:cNvPr>
                <p:cNvCxnSpPr>
                  <a:cxnSpLocks/>
                </p:cNvCxnSpPr>
                <p:nvPr/>
              </p:nvCxnSpPr>
              <p:spPr>
                <a:xfrm flipV="1">
                  <a:off x="2344373" y="2727425"/>
                  <a:ext cx="206217" cy="284916"/>
                </a:xfrm>
                <a:prstGeom prst="straightConnector1">
                  <a:avLst/>
                </a:prstGeom>
                <a:noFill/>
                <a:ln w="63500" cap="flat" cmpd="sng" algn="ctr">
                  <a:solidFill>
                    <a:srgbClr val="F25E3D"/>
                  </a:solidFill>
                  <a:prstDash val="solid"/>
                  <a:miter lim="800000"/>
                  <a:tailEnd type="triangle"/>
                </a:ln>
                <a:effectLst/>
              </p:spPr>
            </p:cxnSp>
          </p:grpSp>
          <p:grpSp>
            <p:nvGrpSpPr>
              <p:cNvPr id="174" name="Group 173">
                <a:extLst>
                  <a:ext uri="{FF2B5EF4-FFF2-40B4-BE49-F238E27FC236}">
                    <a16:creationId xmlns:a16="http://schemas.microsoft.com/office/drawing/2014/main" id="{0D705983-369D-4038-AFAE-A679B54D3610}"/>
                  </a:ext>
                </a:extLst>
              </p:cNvPr>
              <p:cNvGrpSpPr/>
              <p:nvPr/>
            </p:nvGrpSpPr>
            <p:grpSpPr>
              <a:xfrm rot="6045655">
                <a:off x="6467061" y="2277763"/>
                <a:ext cx="1381946" cy="1556116"/>
                <a:chOff x="1254890" y="2727425"/>
                <a:chExt cx="1381946" cy="1556116"/>
              </a:xfrm>
            </p:grpSpPr>
            <p:grpSp>
              <p:nvGrpSpPr>
                <p:cNvPr id="194" name="Group 193">
                  <a:extLst>
                    <a:ext uri="{FF2B5EF4-FFF2-40B4-BE49-F238E27FC236}">
                      <a16:creationId xmlns:a16="http://schemas.microsoft.com/office/drawing/2014/main" id="{1B73888D-6017-4995-8BD1-15FD0B97E961}"/>
                    </a:ext>
                  </a:extLst>
                </p:cNvPr>
                <p:cNvGrpSpPr/>
                <p:nvPr/>
              </p:nvGrpSpPr>
              <p:grpSpPr>
                <a:xfrm rot="16200000">
                  <a:off x="1255522" y="2902227"/>
                  <a:ext cx="1380682" cy="1381946"/>
                  <a:chOff x="1255522" y="2902227"/>
                  <a:chExt cx="1380682" cy="1381946"/>
                </a:xfrm>
              </p:grpSpPr>
              <p:grpSp>
                <p:nvGrpSpPr>
                  <p:cNvPr id="196" name="Group 195">
                    <a:extLst>
                      <a:ext uri="{FF2B5EF4-FFF2-40B4-BE49-F238E27FC236}">
                        <a16:creationId xmlns:a16="http://schemas.microsoft.com/office/drawing/2014/main" id="{F35F58F9-EF58-4000-BEFE-B271CCDBE006}"/>
                      </a:ext>
                    </a:extLst>
                  </p:cNvPr>
                  <p:cNvGrpSpPr/>
                  <p:nvPr/>
                </p:nvGrpSpPr>
                <p:grpSpPr>
                  <a:xfrm>
                    <a:off x="1255522" y="2902227"/>
                    <a:ext cx="1380682" cy="1380676"/>
                    <a:chOff x="3815645" y="2652888"/>
                    <a:chExt cx="1004711" cy="1004709"/>
                  </a:xfrm>
                </p:grpSpPr>
                <p:sp>
                  <p:nvSpPr>
                    <p:cNvPr id="198" name="Oval 197">
                      <a:extLst>
                        <a:ext uri="{FF2B5EF4-FFF2-40B4-BE49-F238E27FC236}">
                          <a16:creationId xmlns:a16="http://schemas.microsoft.com/office/drawing/2014/main" id="{951A564D-6F2D-41F2-ADD4-1D7B821E1D19}"/>
                        </a:ext>
                      </a:extLst>
                    </p:cNvPr>
                    <p:cNvSpPr/>
                    <p:nvPr/>
                  </p:nvSpPr>
                  <p:spPr>
                    <a:xfrm>
                      <a:off x="3897848" y="2735090"/>
                      <a:ext cx="840305" cy="840304"/>
                    </a:xfrm>
                    <a:prstGeom prst="ellipse">
                      <a:avLst/>
                    </a:prstGeom>
                    <a:solidFill>
                      <a:srgbClr val="00B0F0"/>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defTabSz="914377">
                        <a:defRPr/>
                      </a:pPr>
                      <a:endParaRPr lang="en-US">
                        <a:solidFill>
                          <a:prstClr val="white"/>
                        </a:solidFill>
                        <a:latin typeface="Calibri" panose="020F0502020204030204"/>
                        <a:cs typeface="Arial"/>
                        <a:sym typeface="Arial"/>
                      </a:endParaRPr>
                    </a:p>
                  </p:txBody>
                </p:sp>
                <p:sp>
                  <p:nvSpPr>
                    <p:cNvPr id="199" name="Oval 198">
                      <a:extLst>
                        <a:ext uri="{FF2B5EF4-FFF2-40B4-BE49-F238E27FC236}">
                          <a16:creationId xmlns:a16="http://schemas.microsoft.com/office/drawing/2014/main" id="{C0ECC69E-1C16-4AD2-B150-109C682F270C}"/>
                        </a:ext>
                      </a:extLst>
                    </p:cNvPr>
                    <p:cNvSpPr/>
                    <p:nvPr/>
                  </p:nvSpPr>
                  <p:spPr>
                    <a:xfrm>
                      <a:off x="3815645" y="2652888"/>
                      <a:ext cx="1004711" cy="1004709"/>
                    </a:xfrm>
                    <a:prstGeom prst="ellipse">
                      <a:avLst/>
                    </a:prstGeom>
                    <a:noFill/>
                    <a:ln w="22225" cap="flat" cmpd="sng" algn="ctr">
                      <a:solidFill>
                        <a:sysClr val="window" lastClr="FFFFFF">
                          <a:lumMod val="65000"/>
                        </a:sysClr>
                      </a:solidFill>
                      <a:prstDash val="sysDash"/>
                      <a:miter lim="800000"/>
                    </a:ln>
                    <a:effectLst/>
                  </p:spPr>
                  <p:txBody>
                    <a:bodyPr rtlCol="0" anchor="ctr"/>
                    <a:lstStyle/>
                    <a:p>
                      <a:pPr algn="ctr" defTabSz="914377">
                        <a:defRPr/>
                      </a:pPr>
                      <a:endParaRPr lang="en-US">
                        <a:solidFill>
                          <a:prstClr val="white"/>
                        </a:solidFill>
                        <a:latin typeface="Calibri" panose="020F0502020204030204"/>
                        <a:cs typeface="Arial"/>
                        <a:sym typeface="Arial"/>
                      </a:endParaRPr>
                    </a:p>
                  </p:txBody>
                </p:sp>
              </p:grpSp>
              <p:sp>
                <p:nvSpPr>
                  <p:cNvPr id="197" name="Arc 196">
                    <a:extLst>
                      <a:ext uri="{FF2B5EF4-FFF2-40B4-BE49-F238E27FC236}">
                        <a16:creationId xmlns:a16="http://schemas.microsoft.com/office/drawing/2014/main" id="{B587D67B-ED93-4F09-8540-D3F5D1357D5E}"/>
                      </a:ext>
                    </a:extLst>
                  </p:cNvPr>
                  <p:cNvSpPr/>
                  <p:nvPr/>
                </p:nvSpPr>
                <p:spPr>
                  <a:xfrm rot="6060992">
                    <a:off x="1335024" y="2988327"/>
                    <a:ext cx="1345064" cy="1246627"/>
                  </a:xfrm>
                  <a:prstGeom prst="arc">
                    <a:avLst>
                      <a:gd name="adj1" fmla="val 15292452"/>
                      <a:gd name="adj2" fmla="val 20250573"/>
                    </a:avLst>
                  </a:prstGeom>
                  <a:noFill/>
                  <a:ln w="38100" cap="flat" cmpd="sng" algn="ctr">
                    <a:solidFill>
                      <a:srgbClr val="00B0F0"/>
                    </a:solidFill>
                    <a:prstDash val="solid"/>
                    <a:miter lim="800000"/>
                  </a:ln>
                  <a:effectLst/>
                </p:spPr>
                <p:txBody>
                  <a:bodyPr rtlCol="0" anchor="ctr"/>
                  <a:lstStyle/>
                  <a:p>
                    <a:pPr algn="ctr" defTabSz="914377">
                      <a:defRPr/>
                    </a:pPr>
                    <a:endParaRPr lang="en-US">
                      <a:solidFill>
                        <a:prstClr val="black"/>
                      </a:solidFill>
                      <a:latin typeface="Calibri" panose="020F0502020204030204"/>
                      <a:cs typeface="Arial"/>
                      <a:sym typeface="Arial"/>
                    </a:endParaRPr>
                  </a:p>
                </p:txBody>
              </p:sp>
            </p:grpSp>
            <p:cxnSp>
              <p:nvCxnSpPr>
                <p:cNvPr id="195" name="Straight Arrow Connector 194">
                  <a:extLst>
                    <a:ext uri="{FF2B5EF4-FFF2-40B4-BE49-F238E27FC236}">
                      <a16:creationId xmlns:a16="http://schemas.microsoft.com/office/drawing/2014/main" id="{00254F15-3526-495F-BA36-C48A96B69A4D}"/>
                    </a:ext>
                  </a:extLst>
                </p:cNvPr>
                <p:cNvCxnSpPr>
                  <a:cxnSpLocks/>
                </p:cNvCxnSpPr>
                <p:nvPr/>
              </p:nvCxnSpPr>
              <p:spPr>
                <a:xfrm flipV="1">
                  <a:off x="2344373" y="2727425"/>
                  <a:ext cx="206217" cy="284916"/>
                </a:xfrm>
                <a:prstGeom prst="straightConnector1">
                  <a:avLst/>
                </a:prstGeom>
                <a:noFill/>
                <a:ln w="63500" cap="flat" cmpd="sng" algn="ctr">
                  <a:solidFill>
                    <a:srgbClr val="00B0F0"/>
                  </a:solidFill>
                  <a:prstDash val="solid"/>
                  <a:miter lim="800000"/>
                  <a:tailEnd type="triangle"/>
                </a:ln>
                <a:effectLst/>
              </p:spPr>
            </p:cxnSp>
          </p:grpSp>
          <p:grpSp>
            <p:nvGrpSpPr>
              <p:cNvPr id="175" name="Group 174">
                <a:extLst>
                  <a:ext uri="{FF2B5EF4-FFF2-40B4-BE49-F238E27FC236}">
                    <a16:creationId xmlns:a16="http://schemas.microsoft.com/office/drawing/2014/main" id="{2E4A1DDE-ACD3-4E97-BA0A-1C1035726A92}"/>
                  </a:ext>
                </a:extLst>
              </p:cNvPr>
              <p:cNvGrpSpPr/>
              <p:nvPr/>
            </p:nvGrpSpPr>
            <p:grpSpPr>
              <a:xfrm rot="668752">
                <a:off x="7589219" y="3521389"/>
                <a:ext cx="1381946" cy="1556116"/>
                <a:chOff x="1254890" y="2727425"/>
                <a:chExt cx="1381946" cy="1556116"/>
              </a:xfrm>
            </p:grpSpPr>
            <p:grpSp>
              <p:nvGrpSpPr>
                <p:cNvPr id="188" name="Group 187">
                  <a:extLst>
                    <a:ext uri="{FF2B5EF4-FFF2-40B4-BE49-F238E27FC236}">
                      <a16:creationId xmlns:a16="http://schemas.microsoft.com/office/drawing/2014/main" id="{F6E9988D-6E19-46C3-90DB-82E2BEFDB1CD}"/>
                    </a:ext>
                  </a:extLst>
                </p:cNvPr>
                <p:cNvGrpSpPr/>
                <p:nvPr/>
              </p:nvGrpSpPr>
              <p:grpSpPr>
                <a:xfrm rot="16200000">
                  <a:off x="1255522" y="2902227"/>
                  <a:ext cx="1380682" cy="1381946"/>
                  <a:chOff x="1255522" y="2902227"/>
                  <a:chExt cx="1380682" cy="1381946"/>
                </a:xfrm>
              </p:grpSpPr>
              <p:grpSp>
                <p:nvGrpSpPr>
                  <p:cNvPr id="190" name="Group 189">
                    <a:extLst>
                      <a:ext uri="{FF2B5EF4-FFF2-40B4-BE49-F238E27FC236}">
                        <a16:creationId xmlns:a16="http://schemas.microsoft.com/office/drawing/2014/main" id="{96259AFB-F716-446A-A1B9-766A472666B9}"/>
                      </a:ext>
                    </a:extLst>
                  </p:cNvPr>
                  <p:cNvGrpSpPr/>
                  <p:nvPr/>
                </p:nvGrpSpPr>
                <p:grpSpPr>
                  <a:xfrm>
                    <a:off x="1255522" y="2902227"/>
                    <a:ext cx="1380682" cy="1380676"/>
                    <a:chOff x="3815645" y="2652888"/>
                    <a:chExt cx="1004711" cy="1004709"/>
                  </a:xfrm>
                </p:grpSpPr>
                <p:sp>
                  <p:nvSpPr>
                    <p:cNvPr id="192" name="Oval 191">
                      <a:extLst>
                        <a:ext uri="{FF2B5EF4-FFF2-40B4-BE49-F238E27FC236}">
                          <a16:creationId xmlns:a16="http://schemas.microsoft.com/office/drawing/2014/main" id="{48678BDF-0053-4F90-BC32-0E1CBECA0D43}"/>
                        </a:ext>
                      </a:extLst>
                    </p:cNvPr>
                    <p:cNvSpPr/>
                    <p:nvPr/>
                  </p:nvSpPr>
                  <p:spPr>
                    <a:xfrm>
                      <a:off x="3897848" y="2735090"/>
                      <a:ext cx="840305" cy="840304"/>
                    </a:xfrm>
                    <a:prstGeom prst="ellipse">
                      <a:avLst/>
                    </a:prstGeom>
                    <a:solidFill>
                      <a:srgbClr val="7030A0"/>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defTabSz="914377">
                        <a:defRPr/>
                      </a:pPr>
                      <a:endParaRPr lang="en-US">
                        <a:solidFill>
                          <a:prstClr val="white"/>
                        </a:solidFill>
                        <a:latin typeface="Calibri" panose="020F0502020204030204"/>
                        <a:cs typeface="Arial"/>
                        <a:sym typeface="Arial"/>
                      </a:endParaRPr>
                    </a:p>
                  </p:txBody>
                </p:sp>
                <p:sp>
                  <p:nvSpPr>
                    <p:cNvPr id="193" name="Oval 192">
                      <a:extLst>
                        <a:ext uri="{FF2B5EF4-FFF2-40B4-BE49-F238E27FC236}">
                          <a16:creationId xmlns:a16="http://schemas.microsoft.com/office/drawing/2014/main" id="{86C46CA8-7A01-4C8B-9D3B-3AB784197B6A}"/>
                        </a:ext>
                      </a:extLst>
                    </p:cNvPr>
                    <p:cNvSpPr/>
                    <p:nvPr/>
                  </p:nvSpPr>
                  <p:spPr>
                    <a:xfrm>
                      <a:off x="3815645" y="2652888"/>
                      <a:ext cx="1004711" cy="1004709"/>
                    </a:xfrm>
                    <a:prstGeom prst="ellipse">
                      <a:avLst/>
                    </a:prstGeom>
                    <a:noFill/>
                    <a:ln w="22225" cap="flat" cmpd="sng" algn="ctr">
                      <a:solidFill>
                        <a:sysClr val="window" lastClr="FFFFFF">
                          <a:lumMod val="65000"/>
                        </a:sysClr>
                      </a:solidFill>
                      <a:prstDash val="sysDash"/>
                      <a:miter lim="800000"/>
                    </a:ln>
                    <a:effectLst/>
                  </p:spPr>
                  <p:txBody>
                    <a:bodyPr rtlCol="0" anchor="ctr"/>
                    <a:lstStyle/>
                    <a:p>
                      <a:pPr algn="ctr" defTabSz="914377">
                        <a:defRPr/>
                      </a:pPr>
                      <a:endParaRPr lang="en-US">
                        <a:solidFill>
                          <a:prstClr val="white"/>
                        </a:solidFill>
                        <a:latin typeface="Calibri" panose="020F0502020204030204"/>
                        <a:cs typeface="Arial"/>
                        <a:sym typeface="Arial"/>
                      </a:endParaRPr>
                    </a:p>
                  </p:txBody>
                </p:sp>
              </p:grpSp>
              <p:sp>
                <p:nvSpPr>
                  <p:cNvPr id="191" name="Arc 190">
                    <a:extLst>
                      <a:ext uri="{FF2B5EF4-FFF2-40B4-BE49-F238E27FC236}">
                        <a16:creationId xmlns:a16="http://schemas.microsoft.com/office/drawing/2014/main" id="{15D890A7-FC7D-44A5-BD2C-11BBEFA11A20}"/>
                      </a:ext>
                    </a:extLst>
                  </p:cNvPr>
                  <p:cNvSpPr/>
                  <p:nvPr/>
                </p:nvSpPr>
                <p:spPr>
                  <a:xfrm rot="6060992">
                    <a:off x="1335024" y="2988327"/>
                    <a:ext cx="1345064" cy="1246627"/>
                  </a:xfrm>
                  <a:prstGeom prst="arc">
                    <a:avLst>
                      <a:gd name="adj1" fmla="val 15292452"/>
                      <a:gd name="adj2" fmla="val 20250573"/>
                    </a:avLst>
                  </a:prstGeom>
                  <a:noFill/>
                  <a:ln w="38100" cap="flat" cmpd="sng" algn="ctr">
                    <a:solidFill>
                      <a:srgbClr val="7030A0"/>
                    </a:solidFill>
                    <a:prstDash val="solid"/>
                    <a:miter lim="800000"/>
                  </a:ln>
                  <a:effectLst/>
                </p:spPr>
                <p:txBody>
                  <a:bodyPr rtlCol="0" anchor="ctr"/>
                  <a:lstStyle/>
                  <a:p>
                    <a:pPr algn="ctr" defTabSz="914377">
                      <a:defRPr/>
                    </a:pPr>
                    <a:endParaRPr lang="en-US">
                      <a:solidFill>
                        <a:prstClr val="black"/>
                      </a:solidFill>
                      <a:latin typeface="Calibri" panose="020F0502020204030204"/>
                      <a:cs typeface="Arial"/>
                      <a:sym typeface="Arial"/>
                    </a:endParaRPr>
                  </a:p>
                </p:txBody>
              </p:sp>
            </p:grpSp>
            <p:cxnSp>
              <p:nvCxnSpPr>
                <p:cNvPr id="189" name="Straight Arrow Connector 188">
                  <a:extLst>
                    <a:ext uri="{FF2B5EF4-FFF2-40B4-BE49-F238E27FC236}">
                      <a16:creationId xmlns:a16="http://schemas.microsoft.com/office/drawing/2014/main" id="{5AEE77A2-6C4B-4AC2-8287-50472340215B}"/>
                    </a:ext>
                  </a:extLst>
                </p:cNvPr>
                <p:cNvCxnSpPr>
                  <a:cxnSpLocks/>
                </p:cNvCxnSpPr>
                <p:nvPr/>
              </p:nvCxnSpPr>
              <p:spPr>
                <a:xfrm flipV="1">
                  <a:off x="2344373" y="2727425"/>
                  <a:ext cx="206217" cy="284916"/>
                </a:xfrm>
                <a:prstGeom prst="straightConnector1">
                  <a:avLst/>
                </a:prstGeom>
                <a:noFill/>
                <a:ln w="63500" cap="flat" cmpd="sng" algn="ctr">
                  <a:solidFill>
                    <a:srgbClr val="7030A0"/>
                  </a:solidFill>
                  <a:prstDash val="solid"/>
                  <a:miter lim="800000"/>
                  <a:tailEnd type="triangle"/>
                </a:ln>
                <a:effectLst/>
              </p:spPr>
            </p:cxnSp>
          </p:grpSp>
          <p:grpSp>
            <p:nvGrpSpPr>
              <p:cNvPr id="182" name="Group 181">
                <a:extLst>
                  <a:ext uri="{FF2B5EF4-FFF2-40B4-BE49-F238E27FC236}">
                    <a16:creationId xmlns:a16="http://schemas.microsoft.com/office/drawing/2014/main" id="{7C0F8338-2F7F-40E4-B3C2-4114C33C68E7}"/>
                  </a:ext>
                </a:extLst>
              </p:cNvPr>
              <p:cNvGrpSpPr/>
              <p:nvPr/>
            </p:nvGrpSpPr>
            <p:grpSpPr>
              <a:xfrm rot="645655">
                <a:off x="8731847" y="2348469"/>
                <a:ext cx="1380681" cy="1381946"/>
                <a:chOff x="1255522" y="2902227"/>
                <a:chExt cx="1380682" cy="1381946"/>
              </a:xfrm>
            </p:grpSpPr>
            <p:grpSp>
              <p:nvGrpSpPr>
                <p:cNvPr id="184" name="Group 183">
                  <a:extLst>
                    <a:ext uri="{FF2B5EF4-FFF2-40B4-BE49-F238E27FC236}">
                      <a16:creationId xmlns:a16="http://schemas.microsoft.com/office/drawing/2014/main" id="{E470D41B-F0AB-491F-9D86-9D0A2D675694}"/>
                    </a:ext>
                  </a:extLst>
                </p:cNvPr>
                <p:cNvGrpSpPr/>
                <p:nvPr/>
              </p:nvGrpSpPr>
              <p:grpSpPr>
                <a:xfrm>
                  <a:off x="1255522" y="2902227"/>
                  <a:ext cx="1380682" cy="1380676"/>
                  <a:chOff x="3815645" y="2652888"/>
                  <a:chExt cx="1004711" cy="1004709"/>
                </a:xfrm>
              </p:grpSpPr>
              <p:sp>
                <p:nvSpPr>
                  <p:cNvPr id="186" name="Oval 185">
                    <a:extLst>
                      <a:ext uri="{FF2B5EF4-FFF2-40B4-BE49-F238E27FC236}">
                        <a16:creationId xmlns:a16="http://schemas.microsoft.com/office/drawing/2014/main" id="{EBCB28EE-EF37-4022-A016-E3098502FE37}"/>
                      </a:ext>
                    </a:extLst>
                  </p:cNvPr>
                  <p:cNvSpPr/>
                  <p:nvPr/>
                </p:nvSpPr>
                <p:spPr>
                  <a:xfrm>
                    <a:off x="3897848" y="2735090"/>
                    <a:ext cx="840305" cy="840304"/>
                  </a:xfrm>
                  <a:prstGeom prst="ellipse">
                    <a:avLst/>
                  </a:prstGeom>
                  <a:solidFill>
                    <a:srgbClr val="0D7AD9">
                      <a:lumMod val="50000"/>
                    </a:srgb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defTabSz="914377">
                      <a:defRPr/>
                    </a:pPr>
                    <a:endParaRPr lang="en-US">
                      <a:solidFill>
                        <a:prstClr val="white"/>
                      </a:solidFill>
                      <a:latin typeface="Calibri" panose="020F0502020204030204"/>
                      <a:cs typeface="Arial"/>
                      <a:sym typeface="Arial"/>
                    </a:endParaRPr>
                  </a:p>
                </p:txBody>
              </p:sp>
              <p:sp>
                <p:nvSpPr>
                  <p:cNvPr id="187" name="Oval 186">
                    <a:extLst>
                      <a:ext uri="{FF2B5EF4-FFF2-40B4-BE49-F238E27FC236}">
                        <a16:creationId xmlns:a16="http://schemas.microsoft.com/office/drawing/2014/main" id="{9346CB81-EFBC-46CD-B805-5FAC54C387E2}"/>
                      </a:ext>
                    </a:extLst>
                  </p:cNvPr>
                  <p:cNvSpPr/>
                  <p:nvPr/>
                </p:nvSpPr>
                <p:spPr>
                  <a:xfrm>
                    <a:off x="3815645" y="2652888"/>
                    <a:ext cx="1004711" cy="1004709"/>
                  </a:xfrm>
                  <a:prstGeom prst="ellipse">
                    <a:avLst/>
                  </a:prstGeom>
                  <a:noFill/>
                  <a:ln w="22225" cap="flat" cmpd="sng" algn="ctr">
                    <a:solidFill>
                      <a:sysClr val="window" lastClr="FFFFFF">
                        <a:lumMod val="65000"/>
                      </a:sysClr>
                    </a:solidFill>
                    <a:prstDash val="sysDash"/>
                    <a:miter lim="800000"/>
                  </a:ln>
                  <a:effectLst/>
                </p:spPr>
                <p:txBody>
                  <a:bodyPr rtlCol="0" anchor="ctr"/>
                  <a:lstStyle/>
                  <a:p>
                    <a:pPr algn="ctr" defTabSz="914377">
                      <a:defRPr/>
                    </a:pPr>
                    <a:endParaRPr lang="en-US">
                      <a:solidFill>
                        <a:prstClr val="white"/>
                      </a:solidFill>
                      <a:latin typeface="Calibri" panose="020F0502020204030204"/>
                      <a:cs typeface="Arial"/>
                      <a:sym typeface="Arial"/>
                    </a:endParaRPr>
                  </a:p>
                </p:txBody>
              </p:sp>
            </p:grpSp>
            <p:sp>
              <p:nvSpPr>
                <p:cNvPr id="185" name="Arc 184">
                  <a:extLst>
                    <a:ext uri="{FF2B5EF4-FFF2-40B4-BE49-F238E27FC236}">
                      <a16:creationId xmlns:a16="http://schemas.microsoft.com/office/drawing/2014/main" id="{80CF2AF8-A596-427C-AEAF-45DC19AE9A20}"/>
                    </a:ext>
                  </a:extLst>
                </p:cNvPr>
                <p:cNvSpPr/>
                <p:nvPr/>
              </p:nvSpPr>
              <p:spPr>
                <a:xfrm rot="6060992">
                  <a:off x="1335024" y="2988327"/>
                  <a:ext cx="1345064" cy="1246627"/>
                </a:xfrm>
                <a:prstGeom prst="arc">
                  <a:avLst>
                    <a:gd name="adj1" fmla="val 15292452"/>
                    <a:gd name="adj2" fmla="val 20250573"/>
                  </a:avLst>
                </a:prstGeom>
                <a:noFill/>
                <a:ln w="38100" cap="flat" cmpd="sng" algn="ctr">
                  <a:solidFill>
                    <a:srgbClr val="0D7AD9">
                      <a:lumMod val="50000"/>
                    </a:srgbClr>
                  </a:solidFill>
                  <a:prstDash val="solid"/>
                  <a:miter lim="800000"/>
                </a:ln>
                <a:effectLst/>
              </p:spPr>
              <p:txBody>
                <a:bodyPr rtlCol="0" anchor="ctr"/>
                <a:lstStyle/>
                <a:p>
                  <a:pPr algn="ctr" defTabSz="914377">
                    <a:defRPr/>
                  </a:pPr>
                  <a:endParaRPr lang="en-US">
                    <a:solidFill>
                      <a:prstClr val="black"/>
                    </a:solidFill>
                    <a:latin typeface="Calibri" panose="020F0502020204030204"/>
                    <a:cs typeface="Arial"/>
                    <a:sym typeface="Arial"/>
                  </a:endParaRPr>
                </a:p>
              </p:txBody>
            </p:sp>
          </p:grpSp>
        </p:grpSp>
        <p:grpSp>
          <p:nvGrpSpPr>
            <p:cNvPr id="134" name="Group 133">
              <a:extLst>
                <a:ext uri="{FF2B5EF4-FFF2-40B4-BE49-F238E27FC236}">
                  <a16:creationId xmlns:a16="http://schemas.microsoft.com/office/drawing/2014/main" id="{FFA0450E-D5ED-4C5B-9C78-24DAB7A659F6}"/>
                </a:ext>
              </a:extLst>
            </p:cNvPr>
            <p:cNvGrpSpPr/>
            <p:nvPr/>
          </p:nvGrpSpPr>
          <p:grpSpPr>
            <a:xfrm>
              <a:off x="2846419" y="4701648"/>
              <a:ext cx="1823949" cy="643871"/>
              <a:chOff x="350992" y="4701648"/>
              <a:chExt cx="1823949" cy="643871"/>
            </a:xfrm>
          </p:grpSpPr>
          <p:sp>
            <p:nvSpPr>
              <p:cNvPr id="165" name="TextBox 164">
                <a:extLst>
                  <a:ext uri="{FF2B5EF4-FFF2-40B4-BE49-F238E27FC236}">
                    <a16:creationId xmlns:a16="http://schemas.microsoft.com/office/drawing/2014/main" id="{CC6D6FE3-86BD-4C3A-8F39-B4BA41E9D167}"/>
                  </a:ext>
                </a:extLst>
              </p:cNvPr>
              <p:cNvSpPr txBox="1"/>
              <p:nvPr/>
            </p:nvSpPr>
            <p:spPr>
              <a:xfrm>
                <a:off x="350992" y="5039800"/>
                <a:ext cx="1823949" cy="305719"/>
              </a:xfrm>
              <a:prstGeom prst="rect">
                <a:avLst/>
              </a:prstGeom>
              <a:noFill/>
            </p:spPr>
            <p:txBody>
              <a:bodyPr wrap="square" rtlCol="0">
                <a:spAutoFit/>
              </a:bodyPr>
              <a:lstStyle/>
              <a:p>
                <a:pPr algn="ctr" defTabSz="914377">
                  <a:defRPr/>
                </a:pPr>
                <a:r>
                  <a:rPr lang="en-US" sz="1600" b="1" dirty="0">
                    <a:solidFill>
                      <a:prstClr val="black"/>
                    </a:solidFill>
                    <a:latin typeface="Georgia Pro Light" panose="02040302050405020303" pitchFamily="18" charset="0"/>
                    <a:cs typeface="Arial"/>
                    <a:sym typeface="Arial"/>
                  </a:rPr>
                  <a:t>PROTOTYPING</a:t>
                </a:r>
                <a:r>
                  <a:rPr lang="en-US" sz="1600" dirty="0">
                    <a:solidFill>
                      <a:prstClr val="black"/>
                    </a:solidFill>
                    <a:latin typeface="Georgia Pro Light" panose="02040302050405020303" pitchFamily="18" charset="0"/>
                    <a:cs typeface="Arial"/>
                    <a:sym typeface="Arial"/>
                  </a:rPr>
                  <a:t>.  </a:t>
                </a:r>
              </a:p>
            </p:txBody>
          </p:sp>
          <p:sp>
            <p:nvSpPr>
              <p:cNvPr id="166" name="TextBox 165">
                <a:extLst>
                  <a:ext uri="{FF2B5EF4-FFF2-40B4-BE49-F238E27FC236}">
                    <a16:creationId xmlns:a16="http://schemas.microsoft.com/office/drawing/2014/main" id="{A19C5A06-6567-4AF9-9899-C96623089D43}"/>
                  </a:ext>
                </a:extLst>
              </p:cNvPr>
              <p:cNvSpPr txBox="1"/>
              <p:nvPr/>
            </p:nvSpPr>
            <p:spPr>
              <a:xfrm>
                <a:off x="350992" y="4701648"/>
                <a:ext cx="1823949" cy="333512"/>
              </a:xfrm>
              <a:prstGeom prst="rect">
                <a:avLst/>
              </a:prstGeom>
              <a:noFill/>
            </p:spPr>
            <p:txBody>
              <a:bodyPr wrap="square" rtlCol="0">
                <a:spAutoFit/>
              </a:bodyPr>
              <a:lstStyle/>
              <a:p>
                <a:pPr algn="ctr" defTabSz="914377">
                  <a:defRPr/>
                </a:pPr>
                <a:r>
                  <a:rPr lang="en-US" b="1" dirty="0">
                    <a:solidFill>
                      <a:prstClr val="black"/>
                    </a:solidFill>
                    <a:latin typeface="Georgia" panose="02040502050405020303" pitchFamily="18" charset="0"/>
                    <a:cs typeface="Arial"/>
                    <a:sym typeface="Arial"/>
                  </a:rPr>
                  <a:t>Week 8</a:t>
                </a:r>
              </a:p>
            </p:txBody>
          </p:sp>
        </p:grpSp>
        <p:grpSp>
          <p:nvGrpSpPr>
            <p:cNvPr id="135" name="Group 134">
              <a:extLst>
                <a:ext uri="{FF2B5EF4-FFF2-40B4-BE49-F238E27FC236}">
                  <a16:creationId xmlns:a16="http://schemas.microsoft.com/office/drawing/2014/main" id="{24F8FF9F-9A00-4695-90B7-EBF5B6856842}"/>
                </a:ext>
              </a:extLst>
            </p:cNvPr>
            <p:cNvGrpSpPr/>
            <p:nvPr/>
          </p:nvGrpSpPr>
          <p:grpSpPr>
            <a:xfrm>
              <a:off x="5209994" y="4686507"/>
              <a:ext cx="1823949" cy="643871"/>
              <a:chOff x="350992" y="4701648"/>
              <a:chExt cx="1823949" cy="643871"/>
            </a:xfrm>
          </p:grpSpPr>
          <p:sp>
            <p:nvSpPr>
              <p:cNvPr id="163" name="TextBox 162">
                <a:extLst>
                  <a:ext uri="{FF2B5EF4-FFF2-40B4-BE49-F238E27FC236}">
                    <a16:creationId xmlns:a16="http://schemas.microsoft.com/office/drawing/2014/main" id="{09422E74-DDFF-4BA9-9526-B7F59E8BD255}"/>
                  </a:ext>
                </a:extLst>
              </p:cNvPr>
              <p:cNvSpPr txBox="1"/>
              <p:nvPr/>
            </p:nvSpPr>
            <p:spPr>
              <a:xfrm>
                <a:off x="350992" y="5039800"/>
                <a:ext cx="1823949" cy="305719"/>
              </a:xfrm>
              <a:prstGeom prst="rect">
                <a:avLst/>
              </a:prstGeom>
              <a:noFill/>
            </p:spPr>
            <p:txBody>
              <a:bodyPr wrap="square" rtlCol="0">
                <a:spAutoFit/>
              </a:bodyPr>
              <a:lstStyle/>
              <a:p>
                <a:pPr algn="ctr" defTabSz="914377">
                  <a:defRPr/>
                </a:pPr>
                <a:r>
                  <a:rPr lang="en-US" sz="1600" b="1" dirty="0">
                    <a:solidFill>
                      <a:prstClr val="black"/>
                    </a:solidFill>
                    <a:latin typeface="Georgia Pro Light" panose="02040302050405020303" pitchFamily="18" charset="0"/>
                    <a:cs typeface="Arial"/>
                    <a:sym typeface="Arial"/>
                  </a:rPr>
                  <a:t>PROTOTYPING.</a:t>
                </a:r>
                <a:r>
                  <a:rPr lang="en-US" sz="1200" dirty="0">
                    <a:solidFill>
                      <a:prstClr val="black"/>
                    </a:solidFill>
                    <a:latin typeface="Georgia Pro Light" panose="02040302050405020303" pitchFamily="18" charset="0"/>
                    <a:cs typeface="Arial"/>
                    <a:sym typeface="Arial"/>
                  </a:rPr>
                  <a:t>  </a:t>
                </a:r>
              </a:p>
            </p:txBody>
          </p:sp>
          <p:sp>
            <p:nvSpPr>
              <p:cNvPr id="164" name="TextBox 163">
                <a:extLst>
                  <a:ext uri="{FF2B5EF4-FFF2-40B4-BE49-F238E27FC236}">
                    <a16:creationId xmlns:a16="http://schemas.microsoft.com/office/drawing/2014/main" id="{E476D5D0-9D8F-46E0-B1BE-2E8DCCBF19DC}"/>
                  </a:ext>
                </a:extLst>
              </p:cNvPr>
              <p:cNvSpPr txBox="1"/>
              <p:nvPr/>
            </p:nvSpPr>
            <p:spPr>
              <a:xfrm>
                <a:off x="350992" y="4701648"/>
                <a:ext cx="1823949" cy="333512"/>
              </a:xfrm>
              <a:prstGeom prst="rect">
                <a:avLst/>
              </a:prstGeom>
              <a:noFill/>
            </p:spPr>
            <p:txBody>
              <a:bodyPr wrap="square" rtlCol="0">
                <a:spAutoFit/>
              </a:bodyPr>
              <a:lstStyle/>
              <a:p>
                <a:pPr algn="ctr" defTabSz="914377">
                  <a:defRPr/>
                </a:pPr>
                <a:r>
                  <a:rPr lang="en-US" b="1" dirty="0">
                    <a:solidFill>
                      <a:prstClr val="black"/>
                    </a:solidFill>
                    <a:latin typeface="Georgia" panose="02040502050405020303" pitchFamily="18" charset="0"/>
                    <a:cs typeface="Arial"/>
                    <a:sym typeface="Arial"/>
                  </a:rPr>
                  <a:t>Week 10</a:t>
                </a:r>
              </a:p>
            </p:txBody>
          </p:sp>
        </p:grpSp>
        <p:grpSp>
          <p:nvGrpSpPr>
            <p:cNvPr id="136" name="Group 135">
              <a:extLst>
                <a:ext uri="{FF2B5EF4-FFF2-40B4-BE49-F238E27FC236}">
                  <a16:creationId xmlns:a16="http://schemas.microsoft.com/office/drawing/2014/main" id="{D97ADA87-6FCB-4868-892B-0B618F4FD5BA}"/>
                </a:ext>
              </a:extLst>
            </p:cNvPr>
            <p:cNvGrpSpPr/>
            <p:nvPr/>
          </p:nvGrpSpPr>
          <p:grpSpPr>
            <a:xfrm>
              <a:off x="7400487" y="4701648"/>
              <a:ext cx="2507474" cy="867826"/>
              <a:chOff x="222248" y="4701648"/>
              <a:chExt cx="2507474" cy="867826"/>
            </a:xfrm>
          </p:grpSpPr>
          <p:sp>
            <p:nvSpPr>
              <p:cNvPr id="161" name="TextBox 160">
                <a:extLst>
                  <a:ext uri="{FF2B5EF4-FFF2-40B4-BE49-F238E27FC236}">
                    <a16:creationId xmlns:a16="http://schemas.microsoft.com/office/drawing/2014/main" id="{301B3684-4004-4240-9647-4A4F5E202E60}"/>
                  </a:ext>
                </a:extLst>
              </p:cNvPr>
              <p:cNvSpPr txBox="1"/>
              <p:nvPr/>
            </p:nvSpPr>
            <p:spPr>
              <a:xfrm>
                <a:off x="222248" y="5041415"/>
                <a:ext cx="2507474" cy="528059"/>
              </a:xfrm>
              <a:prstGeom prst="rect">
                <a:avLst/>
              </a:prstGeom>
              <a:noFill/>
            </p:spPr>
            <p:txBody>
              <a:bodyPr wrap="square" rtlCol="0">
                <a:spAutoFit/>
              </a:bodyPr>
              <a:lstStyle/>
              <a:p>
                <a:pPr algn="ctr" defTabSz="914377">
                  <a:defRPr/>
                </a:pPr>
                <a:r>
                  <a:rPr lang="en-US" sz="1600" b="1" dirty="0">
                    <a:solidFill>
                      <a:prstClr val="black"/>
                    </a:solidFill>
                    <a:latin typeface="Georgia Pro Light" panose="02040302050405020303" pitchFamily="18" charset="0"/>
                    <a:cs typeface="Arial"/>
                    <a:sym typeface="Arial"/>
                  </a:rPr>
                  <a:t>PREPARING SUPPORTING MATERIAL(ppt) </a:t>
                </a:r>
              </a:p>
            </p:txBody>
          </p:sp>
          <p:sp>
            <p:nvSpPr>
              <p:cNvPr id="162" name="TextBox 161">
                <a:extLst>
                  <a:ext uri="{FF2B5EF4-FFF2-40B4-BE49-F238E27FC236}">
                    <a16:creationId xmlns:a16="http://schemas.microsoft.com/office/drawing/2014/main" id="{FDED65FC-9132-496A-9368-252826E74037}"/>
                  </a:ext>
                </a:extLst>
              </p:cNvPr>
              <p:cNvSpPr txBox="1"/>
              <p:nvPr/>
            </p:nvSpPr>
            <p:spPr>
              <a:xfrm>
                <a:off x="350992" y="4701648"/>
                <a:ext cx="1823949" cy="333512"/>
              </a:xfrm>
              <a:prstGeom prst="rect">
                <a:avLst/>
              </a:prstGeom>
              <a:noFill/>
            </p:spPr>
            <p:txBody>
              <a:bodyPr wrap="square" rtlCol="0">
                <a:spAutoFit/>
              </a:bodyPr>
              <a:lstStyle/>
              <a:p>
                <a:pPr algn="ctr" defTabSz="914377">
                  <a:defRPr/>
                </a:pPr>
                <a:r>
                  <a:rPr lang="en-US" b="1" dirty="0">
                    <a:solidFill>
                      <a:prstClr val="black"/>
                    </a:solidFill>
                    <a:latin typeface="Georgia" panose="02040502050405020303" pitchFamily="18" charset="0"/>
                    <a:cs typeface="Arial"/>
                    <a:sym typeface="Arial"/>
                  </a:rPr>
                  <a:t>Week 12</a:t>
                </a:r>
              </a:p>
            </p:txBody>
          </p:sp>
        </p:grpSp>
        <p:grpSp>
          <p:nvGrpSpPr>
            <p:cNvPr id="138" name="Group 137">
              <a:extLst>
                <a:ext uri="{FF2B5EF4-FFF2-40B4-BE49-F238E27FC236}">
                  <a16:creationId xmlns:a16="http://schemas.microsoft.com/office/drawing/2014/main" id="{CA57F379-17BB-4EA5-B2B7-E506D16F10F5}"/>
                </a:ext>
              </a:extLst>
            </p:cNvPr>
            <p:cNvGrpSpPr/>
            <p:nvPr/>
          </p:nvGrpSpPr>
          <p:grpSpPr>
            <a:xfrm>
              <a:off x="1616399" y="837664"/>
              <a:ext cx="2198412" cy="866212"/>
              <a:chOff x="350992" y="4701648"/>
              <a:chExt cx="2198412" cy="866212"/>
            </a:xfrm>
          </p:grpSpPr>
          <p:sp>
            <p:nvSpPr>
              <p:cNvPr id="157" name="TextBox 156">
                <a:extLst>
                  <a:ext uri="{FF2B5EF4-FFF2-40B4-BE49-F238E27FC236}">
                    <a16:creationId xmlns:a16="http://schemas.microsoft.com/office/drawing/2014/main" id="{2D3DB51D-F656-4C8A-8C9E-ADABF363F7F5}"/>
                  </a:ext>
                </a:extLst>
              </p:cNvPr>
              <p:cNvSpPr txBox="1"/>
              <p:nvPr/>
            </p:nvSpPr>
            <p:spPr>
              <a:xfrm>
                <a:off x="350992" y="5039800"/>
                <a:ext cx="2198412" cy="528060"/>
              </a:xfrm>
              <a:prstGeom prst="rect">
                <a:avLst/>
              </a:prstGeom>
              <a:noFill/>
            </p:spPr>
            <p:txBody>
              <a:bodyPr wrap="square" rtlCol="0">
                <a:spAutoFit/>
              </a:bodyPr>
              <a:lstStyle/>
              <a:p>
                <a:pPr algn="ctr" defTabSz="914377">
                  <a:defRPr/>
                </a:pPr>
                <a:r>
                  <a:rPr lang="en-US" sz="1600" b="1" dirty="0">
                    <a:solidFill>
                      <a:prstClr val="black"/>
                    </a:solidFill>
                    <a:latin typeface="Georgia Pro Light" panose="02040302050405020303" pitchFamily="18" charset="0"/>
                    <a:cs typeface="Arial"/>
                    <a:sym typeface="Arial"/>
                  </a:rPr>
                  <a:t>SIMULATING MECHANICAL MODEL</a:t>
                </a:r>
                <a:r>
                  <a:rPr lang="en-US" sz="1600" dirty="0">
                    <a:solidFill>
                      <a:prstClr val="black"/>
                    </a:solidFill>
                    <a:latin typeface="Georgia Pro Light" panose="02040302050405020303" pitchFamily="18" charset="0"/>
                    <a:cs typeface="Arial"/>
                    <a:sym typeface="Arial"/>
                  </a:rPr>
                  <a:t>.</a:t>
                </a:r>
                <a:r>
                  <a:rPr lang="en-US" sz="1200" dirty="0">
                    <a:solidFill>
                      <a:prstClr val="black"/>
                    </a:solidFill>
                    <a:latin typeface="Georgia Pro Light" panose="02040302050405020303" pitchFamily="18" charset="0"/>
                    <a:cs typeface="Arial"/>
                    <a:sym typeface="Arial"/>
                  </a:rPr>
                  <a:t>  </a:t>
                </a:r>
              </a:p>
            </p:txBody>
          </p:sp>
          <p:sp>
            <p:nvSpPr>
              <p:cNvPr id="158" name="TextBox 157">
                <a:extLst>
                  <a:ext uri="{FF2B5EF4-FFF2-40B4-BE49-F238E27FC236}">
                    <a16:creationId xmlns:a16="http://schemas.microsoft.com/office/drawing/2014/main" id="{2AC27D86-0819-4A5F-904D-3AFD0AE9C1D7}"/>
                  </a:ext>
                </a:extLst>
              </p:cNvPr>
              <p:cNvSpPr txBox="1"/>
              <p:nvPr/>
            </p:nvSpPr>
            <p:spPr>
              <a:xfrm>
                <a:off x="350992" y="4701648"/>
                <a:ext cx="1823949" cy="333512"/>
              </a:xfrm>
              <a:prstGeom prst="rect">
                <a:avLst/>
              </a:prstGeom>
              <a:noFill/>
            </p:spPr>
            <p:txBody>
              <a:bodyPr wrap="square" rtlCol="0">
                <a:spAutoFit/>
              </a:bodyPr>
              <a:lstStyle/>
              <a:p>
                <a:pPr algn="ctr" defTabSz="914377">
                  <a:defRPr/>
                </a:pPr>
                <a:r>
                  <a:rPr lang="en-US" b="1" dirty="0">
                    <a:solidFill>
                      <a:prstClr val="black"/>
                    </a:solidFill>
                    <a:latin typeface="Georgia" panose="02040502050405020303" pitchFamily="18" charset="0"/>
                    <a:cs typeface="Arial"/>
                    <a:sym typeface="Arial"/>
                  </a:rPr>
                  <a:t>Week 7</a:t>
                </a:r>
              </a:p>
            </p:txBody>
          </p:sp>
        </p:grpSp>
        <p:grpSp>
          <p:nvGrpSpPr>
            <p:cNvPr id="139" name="Group 138">
              <a:extLst>
                <a:ext uri="{FF2B5EF4-FFF2-40B4-BE49-F238E27FC236}">
                  <a16:creationId xmlns:a16="http://schemas.microsoft.com/office/drawing/2014/main" id="{1BE94281-66ED-4C51-AE1C-3BC5D97F8A89}"/>
                </a:ext>
              </a:extLst>
            </p:cNvPr>
            <p:cNvGrpSpPr/>
            <p:nvPr/>
          </p:nvGrpSpPr>
          <p:grpSpPr>
            <a:xfrm>
              <a:off x="3975473" y="878236"/>
              <a:ext cx="1823949" cy="643871"/>
              <a:chOff x="350992" y="4701648"/>
              <a:chExt cx="1823949" cy="643871"/>
            </a:xfrm>
          </p:grpSpPr>
          <p:sp>
            <p:nvSpPr>
              <p:cNvPr id="155" name="TextBox 154">
                <a:extLst>
                  <a:ext uri="{FF2B5EF4-FFF2-40B4-BE49-F238E27FC236}">
                    <a16:creationId xmlns:a16="http://schemas.microsoft.com/office/drawing/2014/main" id="{2FD82D52-6CAE-42C0-BE81-6C210406121C}"/>
                  </a:ext>
                </a:extLst>
              </p:cNvPr>
              <p:cNvSpPr txBox="1"/>
              <p:nvPr/>
            </p:nvSpPr>
            <p:spPr>
              <a:xfrm>
                <a:off x="350992" y="5039800"/>
                <a:ext cx="1823949" cy="305719"/>
              </a:xfrm>
              <a:prstGeom prst="rect">
                <a:avLst/>
              </a:prstGeom>
              <a:noFill/>
            </p:spPr>
            <p:txBody>
              <a:bodyPr wrap="square" rtlCol="0">
                <a:spAutoFit/>
              </a:bodyPr>
              <a:lstStyle/>
              <a:p>
                <a:pPr algn="ctr" defTabSz="914377">
                  <a:defRPr/>
                </a:pPr>
                <a:r>
                  <a:rPr lang="en-US" sz="1600" b="1" dirty="0">
                    <a:solidFill>
                      <a:prstClr val="black"/>
                    </a:solidFill>
                    <a:latin typeface="Georgia Pro Light" panose="02040302050405020303" pitchFamily="18" charset="0"/>
                    <a:cs typeface="Arial"/>
                    <a:sym typeface="Arial"/>
                  </a:rPr>
                  <a:t>PROTOTYPING  </a:t>
                </a:r>
              </a:p>
            </p:txBody>
          </p:sp>
          <p:sp>
            <p:nvSpPr>
              <p:cNvPr id="156" name="TextBox 155">
                <a:extLst>
                  <a:ext uri="{FF2B5EF4-FFF2-40B4-BE49-F238E27FC236}">
                    <a16:creationId xmlns:a16="http://schemas.microsoft.com/office/drawing/2014/main" id="{F9421710-C7C4-43B3-BF34-D2F76003B7AB}"/>
                  </a:ext>
                </a:extLst>
              </p:cNvPr>
              <p:cNvSpPr txBox="1"/>
              <p:nvPr/>
            </p:nvSpPr>
            <p:spPr>
              <a:xfrm>
                <a:off x="350992" y="4701648"/>
                <a:ext cx="1823949" cy="333512"/>
              </a:xfrm>
              <a:prstGeom prst="rect">
                <a:avLst/>
              </a:prstGeom>
              <a:noFill/>
            </p:spPr>
            <p:txBody>
              <a:bodyPr wrap="square" rtlCol="0">
                <a:spAutoFit/>
              </a:bodyPr>
              <a:lstStyle/>
              <a:p>
                <a:pPr algn="ctr" defTabSz="914377">
                  <a:defRPr/>
                </a:pPr>
                <a:r>
                  <a:rPr lang="en-US" b="1" dirty="0">
                    <a:solidFill>
                      <a:prstClr val="black"/>
                    </a:solidFill>
                    <a:latin typeface="Georgia" panose="02040502050405020303" pitchFamily="18" charset="0"/>
                    <a:cs typeface="Arial"/>
                    <a:sym typeface="Arial"/>
                  </a:rPr>
                  <a:t>Week 9</a:t>
                </a:r>
              </a:p>
            </p:txBody>
          </p:sp>
        </p:grpSp>
        <p:grpSp>
          <p:nvGrpSpPr>
            <p:cNvPr id="140" name="Group 139">
              <a:extLst>
                <a:ext uri="{FF2B5EF4-FFF2-40B4-BE49-F238E27FC236}">
                  <a16:creationId xmlns:a16="http://schemas.microsoft.com/office/drawing/2014/main" id="{DE885F4E-3249-4442-85E9-BA540BF7DE07}"/>
                </a:ext>
              </a:extLst>
            </p:cNvPr>
            <p:cNvGrpSpPr/>
            <p:nvPr/>
          </p:nvGrpSpPr>
          <p:grpSpPr>
            <a:xfrm>
              <a:off x="6343552" y="846354"/>
              <a:ext cx="1823949" cy="866212"/>
              <a:chOff x="350992" y="4701648"/>
              <a:chExt cx="1823949" cy="866212"/>
            </a:xfrm>
          </p:grpSpPr>
          <p:sp>
            <p:nvSpPr>
              <p:cNvPr id="153" name="TextBox 152">
                <a:extLst>
                  <a:ext uri="{FF2B5EF4-FFF2-40B4-BE49-F238E27FC236}">
                    <a16:creationId xmlns:a16="http://schemas.microsoft.com/office/drawing/2014/main" id="{B1D2B188-1C8A-43A5-86EE-94F89545D9C7}"/>
                  </a:ext>
                </a:extLst>
              </p:cNvPr>
              <p:cNvSpPr txBox="1"/>
              <p:nvPr/>
            </p:nvSpPr>
            <p:spPr>
              <a:xfrm>
                <a:off x="350992" y="5039800"/>
                <a:ext cx="1823949" cy="528060"/>
              </a:xfrm>
              <a:prstGeom prst="rect">
                <a:avLst/>
              </a:prstGeom>
              <a:noFill/>
            </p:spPr>
            <p:txBody>
              <a:bodyPr wrap="square" rtlCol="0">
                <a:spAutoFit/>
              </a:bodyPr>
              <a:lstStyle/>
              <a:p>
                <a:pPr algn="ctr" defTabSz="914377">
                  <a:defRPr/>
                </a:pPr>
                <a:r>
                  <a:rPr lang="en-US" sz="1600" b="1" dirty="0">
                    <a:solidFill>
                      <a:prstClr val="black"/>
                    </a:solidFill>
                    <a:latin typeface="Georgia Pro Light" panose="02040302050405020303" pitchFamily="18" charset="0"/>
                    <a:cs typeface="Arial"/>
                    <a:sym typeface="Arial"/>
                  </a:rPr>
                  <a:t>TESTING AND FIXING ERRORS.  </a:t>
                </a:r>
              </a:p>
            </p:txBody>
          </p:sp>
          <p:sp>
            <p:nvSpPr>
              <p:cNvPr id="154" name="TextBox 153">
                <a:extLst>
                  <a:ext uri="{FF2B5EF4-FFF2-40B4-BE49-F238E27FC236}">
                    <a16:creationId xmlns:a16="http://schemas.microsoft.com/office/drawing/2014/main" id="{C6247C89-070B-47A3-9C20-CB792CE554B0}"/>
                  </a:ext>
                </a:extLst>
              </p:cNvPr>
              <p:cNvSpPr txBox="1"/>
              <p:nvPr/>
            </p:nvSpPr>
            <p:spPr>
              <a:xfrm>
                <a:off x="350992" y="4701648"/>
                <a:ext cx="1823949" cy="333512"/>
              </a:xfrm>
              <a:prstGeom prst="rect">
                <a:avLst/>
              </a:prstGeom>
              <a:noFill/>
            </p:spPr>
            <p:txBody>
              <a:bodyPr wrap="square" rtlCol="0">
                <a:spAutoFit/>
              </a:bodyPr>
              <a:lstStyle/>
              <a:p>
                <a:pPr algn="ctr" defTabSz="914377">
                  <a:defRPr/>
                </a:pPr>
                <a:r>
                  <a:rPr lang="en-US" b="1" dirty="0">
                    <a:solidFill>
                      <a:prstClr val="black"/>
                    </a:solidFill>
                    <a:latin typeface="Georgia" panose="02040502050405020303" pitchFamily="18" charset="0"/>
                    <a:cs typeface="Arial"/>
                    <a:sym typeface="Arial"/>
                  </a:rPr>
                  <a:t>Week 11</a:t>
                </a:r>
              </a:p>
            </p:txBody>
          </p:sp>
        </p:grpSp>
        <p:grpSp>
          <p:nvGrpSpPr>
            <p:cNvPr id="141" name="Group 140">
              <a:extLst>
                <a:ext uri="{FF2B5EF4-FFF2-40B4-BE49-F238E27FC236}">
                  <a16:creationId xmlns:a16="http://schemas.microsoft.com/office/drawing/2014/main" id="{8A8D8195-DA2D-4ED4-95C3-008D3508AFC6}"/>
                </a:ext>
              </a:extLst>
            </p:cNvPr>
            <p:cNvGrpSpPr/>
            <p:nvPr/>
          </p:nvGrpSpPr>
          <p:grpSpPr>
            <a:xfrm>
              <a:off x="8746423" y="878236"/>
              <a:ext cx="1823949" cy="866212"/>
              <a:chOff x="350992" y="4701648"/>
              <a:chExt cx="1823949" cy="866212"/>
            </a:xfrm>
          </p:grpSpPr>
          <p:sp>
            <p:nvSpPr>
              <p:cNvPr id="151" name="TextBox 150">
                <a:extLst>
                  <a:ext uri="{FF2B5EF4-FFF2-40B4-BE49-F238E27FC236}">
                    <a16:creationId xmlns:a16="http://schemas.microsoft.com/office/drawing/2014/main" id="{5BCC6079-2436-4CB9-8768-488DFE237FEB}"/>
                  </a:ext>
                </a:extLst>
              </p:cNvPr>
              <p:cNvSpPr txBox="1"/>
              <p:nvPr/>
            </p:nvSpPr>
            <p:spPr>
              <a:xfrm>
                <a:off x="350992" y="5039800"/>
                <a:ext cx="1823949" cy="528060"/>
              </a:xfrm>
              <a:prstGeom prst="rect">
                <a:avLst/>
              </a:prstGeom>
              <a:noFill/>
            </p:spPr>
            <p:txBody>
              <a:bodyPr wrap="square" rtlCol="0">
                <a:spAutoFit/>
              </a:bodyPr>
              <a:lstStyle/>
              <a:p>
                <a:pPr algn="ctr" defTabSz="914377">
                  <a:defRPr/>
                </a:pPr>
                <a:r>
                  <a:rPr lang="en-US" sz="1600" b="1" dirty="0">
                    <a:solidFill>
                      <a:prstClr val="black"/>
                    </a:solidFill>
                    <a:latin typeface="Georgia Pro Light" panose="02040302050405020303" pitchFamily="18" charset="0"/>
                    <a:cs typeface="Arial"/>
                    <a:sym typeface="Arial"/>
                  </a:rPr>
                  <a:t>PRESENTATION #winning  </a:t>
                </a:r>
              </a:p>
            </p:txBody>
          </p:sp>
          <p:sp>
            <p:nvSpPr>
              <p:cNvPr id="152" name="TextBox 151">
                <a:extLst>
                  <a:ext uri="{FF2B5EF4-FFF2-40B4-BE49-F238E27FC236}">
                    <a16:creationId xmlns:a16="http://schemas.microsoft.com/office/drawing/2014/main" id="{2A95F50D-D5E1-4518-B211-922996AA897D}"/>
                  </a:ext>
                </a:extLst>
              </p:cNvPr>
              <p:cNvSpPr txBox="1"/>
              <p:nvPr/>
            </p:nvSpPr>
            <p:spPr>
              <a:xfrm>
                <a:off x="350992" y="4701648"/>
                <a:ext cx="1823949" cy="333512"/>
              </a:xfrm>
              <a:prstGeom prst="rect">
                <a:avLst/>
              </a:prstGeom>
              <a:noFill/>
            </p:spPr>
            <p:txBody>
              <a:bodyPr wrap="square" rtlCol="0">
                <a:spAutoFit/>
              </a:bodyPr>
              <a:lstStyle/>
              <a:p>
                <a:pPr algn="ctr" defTabSz="914377">
                  <a:defRPr/>
                </a:pPr>
                <a:r>
                  <a:rPr lang="en-US" b="1" dirty="0">
                    <a:solidFill>
                      <a:prstClr val="black"/>
                    </a:solidFill>
                    <a:latin typeface="Georgia" panose="02040502050405020303" pitchFamily="18" charset="0"/>
                    <a:cs typeface="Arial"/>
                    <a:sym typeface="Arial"/>
                  </a:rPr>
                  <a:t>Week 13</a:t>
                </a:r>
              </a:p>
            </p:txBody>
          </p:sp>
        </p:grpSp>
        <p:pic>
          <p:nvPicPr>
            <p:cNvPr id="146" name="Graphic 145" descr="Playbook">
              <a:extLst>
                <a:ext uri="{FF2B5EF4-FFF2-40B4-BE49-F238E27FC236}">
                  <a16:creationId xmlns:a16="http://schemas.microsoft.com/office/drawing/2014/main" id="{BB7DF4DB-ACCD-4895-8375-E937E32D95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79949" y="2284287"/>
              <a:ext cx="534553" cy="534552"/>
            </a:xfrm>
            <a:prstGeom prst="rect">
              <a:avLst/>
            </a:prstGeom>
          </p:spPr>
        </p:pic>
        <p:pic>
          <p:nvPicPr>
            <p:cNvPr id="150" name="Graphic 149" descr="Trophy">
              <a:extLst>
                <a:ext uri="{FF2B5EF4-FFF2-40B4-BE49-F238E27FC236}">
                  <a16:creationId xmlns:a16="http://schemas.microsoft.com/office/drawing/2014/main" id="{D1DB467E-F66B-4ED0-99C5-70E68A6822D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34074" y="2284287"/>
              <a:ext cx="534552" cy="534552"/>
            </a:xfrm>
            <a:prstGeom prst="rect">
              <a:avLst/>
            </a:prstGeom>
          </p:spPr>
        </p:pic>
      </p:grpSp>
      <p:sp>
        <p:nvSpPr>
          <p:cNvPr id="81" name="Google Shape;276;p39">
            <a:extLst>
              <a:ext uri="{FF2B5EF4-FFF2-40B4-BE49-F238E27FC236}">
                <a16:creationId xmlns:a16="http://schemas.microsoft.com/office/drawing/2014/main" id="{B9FBE0D9-CF69-4742-9AD2-CCECF3028399}"/>
              </a:ext>
            </a:extLst>
          </p:cNvPr>
          <p:cNvSpPr txBox="1">
            <a:spLocks/>
          </p:cNvSpPr>
          <p:nvPr/>
        </p:nvSpPr>
        <p:spPr>
          <a:xfrm>
            <a:off x="867385" y="194508"/>
            <a:ext cx="10290400" cy="763600"/>
          </a:xfrm>
          <a:prstGeom prst="rect">
            <a:avLst/>
          </a:prstGeom>
          <a:noFill/>
          <a:ln w="190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r>
              <a:rPr lang="en-US" sz="4000" b="1" kern="0" dirty="0">
                <a:solidFill>
                  <a:srgbClr val="58457E"/>
                </a:solidFill>
                <a:latin typeface="Questrial" panose="020B0604020202020204" charset="0"/>
              </a:rPr>
              <a:t>PROJECT PLAN</a:t>
            </a:r>
            <a:endParaRPr lang="en-IN" sz="4000" b="1" kern="0" dirty="0">
              <a:solidFill>
                <a:srgbClr val="58457E"/>
              </a:solidFill>
              <a:latin typeface="Questrial" panose="020B0604020202020204" charset="0"/>
            </a:endParaRPr>
          </a:p>
        </p:txBody>
      </p:sp>
      <p:grpSp>
        <p:nvGrpSpPr>
          <p:cNvPr id="82" name="Google Shape;6882;p100">
            <a:extLst>
              <a:ext uri="{FF2B5EF4-FFF2-40B4-BE49-F238E27FC236}">
                <a16:creationId xmlns:a16="http://schemas.microsoft.com/office/drawing/2014/main" id="{EBB2F2EC-FCAB-4014-A728-6D5405244F0A}"/>
              </a:ext>
            </a:extLst>
          </p:cNvPr>
          <p:cNvGrpSpPr/>
          <p:nvPr/>
        </p:nvGrpSpPr>
        <p:grpSpPr>
          <a:xfrm>
            <a:off x="5867553" y="4658401"/>
            <a:ext cx="452337" cy="411687"/>
            <a:chOff x="1492675" y="4420975"/>
            <a:chExt cx="481825" cy="438525"/>
          </a:xfrm>
          <a:solidFill>
            <a:srgbClr val="FFFFFF"/>
          </a:solidFill>
        </p:grpSpPr>
        <p:sp>
          <p:nvSpPr>
            <p:cNvPr id="83" name="Google Shape;6883;p100">
              <a:extLst>
                <a:ext uri="{FF2B5EF4-FFF2-40B4-BE49-F238E27FC236}">
                  <a16:creationId xmlns:a16="http://schemas.microsoft.com/office/drawing/2014/main" id="{A8589C22-E2C4-487F-8698-CEA77A367883}"/>
                </a:ext>
              </a:extLst>
            </p:cNvPr>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435D74"/>
                </a:solidFill>
                <a:latin typeface="Arial"/>
                <a:cs typeface="Arial"/>
                <a:sym typeface="Arial"/>
              </a:endParaRPr>
            </a:p>
          </p:txBody>
        </p:sp>
        <p:sp>
          <p:nvSpPr>
            <p:cNvPr id="84" name="Google Shape;6884;p100">
              <a:extLst>
                <a:ext uri="{FF2B5EF4-FFF2-40B4-BE49-F238E27FC236}">
                  <a16:creationId xmlns:a16="http://schemas.microsoft.com/office/drawing/2014/main" id="{ED7CD48A-7591-449A-8015-666BDE2CC660}"/>
                </a:ext>
              </a:extLst>
            </p:cNvPr>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435D74"/>
                </a:solidFill>
                <a:latin typeface="Arial"/>
                <a:cs typeface="Arial"/>
                <a:sym typeface="Arial"/>
              </a:endParaRPr>
            </a:p>
          </p:txBody>
        </p:sp>
        <p:sp>
          <p:nvSpPr>
            <p:cNvPr id="85" name="Google Shape;6885;p100">
              <a:extLst>
                <a:ext uri="{FF2B5EF4-FFF2-40B4-BE49-F238E27FC236}">
                  <a16:creationId xmlns:a16="http://schemas.microsoft.com/office/drawing/2014/main" id="{2C5546AC-C581-45BA-94D8-450F6ECCE13D}"/>
                </a:ext>
              </a:extLst>
            </p:cNvPr>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435D74"/>
                </a:solidFill>
                <a:latin typeface="Arial"/>
                <a:cs typeface="Arial"/>
                <a:sym typeface="Arial"/>
              </a:endParaRPr>
            </a:p>
          </p:txBody>
        </p:sp>
        <p:sp>
          <p:nvSpPr>
            <p:cNvPr id="86" name="Google Shape;6886;p100">
              <a:extLst>
                <a:ext uri="{FF2B5EF4-FFF2-40B4-BE49-F238E27FC236}">
                  <a16:creationId xmlns:a16="http://schemas.microsoft.com/office/drawing/2014/main" id="{832B3A08-3A89-4C8F-B2BE-4ED4E329F609}"/>
                </a:ext>
              </a:extLst>
            </p:cNvPr>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435D74"/>
                </a:solidFill>
                <a:latin typeface="Arial"/>
                <a:cs typeface="Arial"/>
                <a:sym typeface="Arial"/>
              </a:endParaRPr>
            </a:p>
          </p:txBody>
        </p:sp>
        <p:sp>
          <p:nvSpPr>
            <p:cNvPr id="87" name="Google Shape;6887;p100">
              <a:extLst>
                <a:ext uri="{FF2B5EF4-FFF2-40B4-BE49-F238E27FC236}">
                  <a16:creationId xmlns:a16="http://schemas.microsoft.com/office/drawing/2014/main" id="{5E62F9CD-2642-4340-8E7C-904798852A38}"/>
                </a:ext>
              </a:extLst>
            </p:cNvPr>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435D74"/>
                </a:solidFill>
                <a:latin typeface="Arial"/>
                <a:cs typeface="Arial"/>
                <a:sym typeface="Arial"/>
              </a:endParaRPr>
            </a:p>
          </p:txBody>
        </p:sp>
      </p:grpSp>
      <p:grpSp>
        <p:nvGrpSpPr>
          <p:cNvPr id="88" name="Google Shape;7972;p103">
            <a:extLst>
              <a:ext uri="{FF2B5EF4-FFF2-40B4-BE49-F238E27FC236}">
                <a16:creationId xmlns:a16="http://schemas.microsoft.com/office/drawing/2014/main" id="{2ACF7505-27E5-4F12-95EB-BD6224DC6212}"/>
              </a:ext>
            </a:extLst>
          </p:cNvPr>
          <p:cNvGrpSpPr/>
          <p:nvPr/>
        </p:nvGrpSpPr>
        <p:grpSpPr>
          <a:xfrm>
            <a:off x="4536267" y="3131983"/>
            <a:ext cx="488069" cy="475775"/>
            <a:chOff x="-31817400" y="3910025"/>
            <a:chExt cx="301675" cy="294075"/>
          </a:xfrm>
          <a:solidFill>
            <a:srgbClr val="FFFFFF"/>
          </a:solidFill>
        </p:grpSpPr>
        <p:sp>
          <p:nvSpPr>
            <p:cNvPr id="89" name="Google Shape;7973;p103">
              <a:extLst>
                <a:ext uri="{FF2B5EF4-FFF2-40B4-BE49-F238E27FC236}">
                  <a16:creationId xmlns:a16="http://schemas.microsoft.com/office/drawing/2014/main" id="{7A376CBA-A179-457F-BE61-31ADEAC2EEC9}"/>
                </a:ext>
              </a:extLst>
            </p:cNvPr>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90" name="Google Shape;7974;p103">
              <a:extLst>
                <a:ext uri="{FF2B5EF4-FFF2-40B4-BE49-F238E27FC236}">
                  <a16:creationId xmlns:a16="http://schemas.microsoft.com/office/drawing/2014/main" id="{D0AF36D6-DA34-47E7-AA3C-49CAFDE48434}"/>
                </a:ext>
              </a:extLst>
            </p:cNvPr>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1" name="Google Shape;7975;p103">
              <a:extLst>
                <a:ext uri="{FF2B5EF4-FFF2-40B4-BE49-F238E27FC236}">
                  <a16:creationId xmlns:a16="http://schemas.microsoft.com/office/drawing/2014/main" id="{34B327E9-E7C0-4B72-A3AF-15E3114F7F98}"/>
                </a:ext>
              </a:extLst>
            </p:cNvPr>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92" name="Google Shape;9557;p106">
            <a:extLst>
              <a:ext uri="{FF2B5EF4-FFF2-40B4-BE49-F238E27FC236}">
                <a16:creationId xmlns:a16="http://schemas.microsoft.com/office/drawing/2014/main" id="{18FE4ABB-0D6A-4455-A468-95EE4884D003}"/>
              </a:ext>
            </a:extLst>
          </p:cNvPr>
          <p:cNvGrpSpPr/>
          <p:nvPr/>
        </p:nvGrpSpPr>
        <p:grpSpPr>
          <a:xfrm>
            <a:off x="3200383" y="4590341"/>
            <a:ext cx="568616" cy="527820"/>
            <a:chOff x="-3808700" y="3628950"/>
            <a:chExt cx="296175" cy="274925"/>
          </a:xfrm>
          <a:solidFill>
            <a:srgbClr val="FFFFFF"/>
          </a:solidFill>
        </p:grpSpPr>
        <p:sp>
          <p:nvSpPr>
            <p:cNvPr id="93" name="Google Shape;9558;p106">
              <a:extLst>
                <a:ext uri="{FF2B5EF4-FFF2-40B4-BE49-F238E27FC236}">
                  <a16:creationId xmlns:a16="http://schemas.microsoft.com/office/drawing/2014/main" id="{7D322E45-C9E7-49CA-A3BF-3AED72769EEB}"/>
                </a:ext>
              </a:extLst>
            </p:cNvPr>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4" name="Google Shape;9559;p106">
              <a:extLst>
                <a:ext uri="{FF2B5EF4-FFF2-40B4-BE49-F238E27FC236}">
                  <a16:creationId xmlns:a16="http://schemas.microsoft.com/office/drawing/2014/main" id="{F860A4BC-981E-4431-AC9B-F01CC0064038}"/>
                </a:ext>
              </a:extLst>
            </p:cNvPr>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5" name="Google Shape;9560;p106">
              <a:extLst>
                <a:ext uri="{FF2B5EF4-FFF2-40B4-BE49-F238E27FC236}">
                  <a16:creationId xmlns:a16="http://schemas.microsoft.com/office/drawing/2014/main" id="{D33B26D9-DEEA-4695-BAAF-15905C30B597}"/>
                </a:ext>
              </a:extLst>
            </p:cNvPr>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grpSp>
      <p:grpSp>
        <p:nvGrpSpPr>
          <p:cNvPr id="96" name="Google Shape;8490;p104">
            <a:extLst>
              <a:ext uri="{FF2B5EF4-FFF2-40B4-BE49-F238E27FC236}">
                <a16:creationId xmlns:a16="http://schemas.microsoft.com/office/drawing/2014/main" id="{F33B2E90-6B66-476D-9896-A63AFD504908}"/>
              </a:ext>
            </a:extLst>
          </p:cNvPr>
          <p:cNvGrpSpPr/>
          <p:nvPr/>
        </p:nvGrpSpPr>
        <p:grpSpPr>
          <a:xfrm>
            <a:off x="1915286" y="3114487"/>
            <a:ext cx="368004" cy="476400"/>
            <a:chOff x="-50469125" y="3183175"/>
            <a:chExt cx="233150" cy="301825"/>
          </a:xfrm>
          <a:solidFill>
            <a:srgbClr val="FFFFFF"/>
          </a:solidFill>
        </p:grpSpPr>
        <p:sp>
          <p:nvSpPr>
            <p:cNvPr id="97" name="Google Shape;8491;p104">
              <a:extLst>
                <a:ext uri="{FF2B5EF4-FFF2-40B4-BE49-F238E27FC236}">
                  <a16:creationId xmlns:a16="http://schemas.microsoft.com/office/drawing/2014/main" id="{9E85D90D-05B1-46FA-BBC6-30469E1211A8}"/>
                </a:ext>
              </a:extLst>
            </p:cNvPr>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8" name="Google Shape;8492;p104">
              <a:extLst>
                <a:ext uri="{FF2B5EF4-FFF2-40B4-BE49-F238E27FC236}">
                  <a16:creationId xmlns:a16="http://schemas.microsoft.com/office/drawing/2014/main" id="{EBB78677-7E5E-4970-B601-1268250CA138}"/>
                </a:ext>
              </a:extLst>
            </p:cNvPr>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99" name="Google Shape;8493;p104">
              <a:extLst>
                <a:ext uri="{FF2B5EF4-FFF2-40B4-BE49-F238E27FC236}">
                  <a16:creationId xmlns:a16="http://schemas.microsoft.com/office/drawing/2014/main" id="{CBF3B747-54A1-4642-9B29-E51DE88E1F75}"/>
                </a:ext>
              </a:extLst>
            </p:cNvPr>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00" name="Google Shape;6618;p100">
            <a:extLst>
              <a:ext uri="{FF2B5EF4-FFF2-40B4-BE49-F238E27FC236}">
                <a16:creationId xmlns:a16="http://schemas.microsoft.com/office/drawing/2014/main" id="{994400E9-D474-4021-BEC2-2E1CC677F3FB}"/>
              </a:ext>
            </a:extLst>
          </p:cNvPr>
          <p:cNvSpPr/>
          <p:nvPr/>
        </p:nvSpPr>
        <p:spPr>
          <a:xfrm>
            <a:off x="8528950" y="4610820"/>
            <a:ext cx="402933" cy="452337"/>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435D74"/>
              </a:solidFill>
              <a:latin typeface="Arial"/>
              <a:cs typeface="Arial"/>
              <a:sym typeface="Arial"/>
            </a:endParaRPr>
          </a:p>
        </p:txBody>
      </p:sp>
    </p:spTree>
    <p:extLst>
      <p:ext uri="{BB962C8B-B14F-4D97-AF65-F5344CB8AC3E}">
        <p14:creationId xmlns:p14="http://schemas.microsoft.com/office/powerpoint/2010/main" val="3751467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51"/>
          <p:cNvSpPr txBox="1">
            <a:spLocks noGrp="1"/>
          </p:cNvSpPr>
          <p:nvPr>
            <p:ph type="title" idx="4294967295"/>
          </p:nvPr>
        </p:nvSpPr>
        <p:spPr>
          <a:xfrm flipH="1">
            <a:off x="950967" y="113235"/>
            <a:ext cx="10290400" cy="763600"/>
          </a:xfrm>
          <a:prstGeom prst="rect">
            <a:avLst/>
          </a:prstGeom>
        </p:spPr>
        <p:txBody>
          <a:bodyPr spcFirstLastPara="1" wrap="square" lIns="121900" tIns="121900" rIns="121900" bIns="121900" anchor="t" anchorCtr="0">
            <a:noAutofit/>
          </a:bodyPr>
          <a:lstStyle/>
          <a:p>
            <a:pPr algn="ctr"/>
            <a:r>
              <a:rPr lang="en" sz="3200" dirty="0"/>
              <a:t>GANTT CHART</a:t>
            </a:r>
            <a:endParaRPr sz="3200" dirty="0"/>
          </a:p>
        </p:txBody>
      </p:sp>
      <p:graphicFrame>
        <p:nvGraphicFramePr>
          <p:cNvPr id="507" name="Google Shape;507;p51"/>
          <p:cNvGraphicFramePr/>
          <p:nvPr>
            <p:extLst>
              <p:ext uri="{D42A27DB-BD31-4B8C-83A1-F6EECF244321}">
                <p14:modId xmlns:p14="http://schemas.microsoft.com/office/powerpoint/2010/main" val="1314954882"/>
              </p:ext>
            </p:extLst>
          </p:nvPr>
        </p:nvGraphicFramePr>
        <p:xfrm>
          <a:off x="259740" y="852523"/>
          <a:ext cx="11699025" cy="5859867"/>
        </p:xfrm>
        <a:graphic>
          <a:graphicData uri="http://schemas.openxmlformats.org/drawingml/2006/table">
            <a:tbl>
              <a:tblPr>
                <a:noFill/>
              </a:tblPr>
              <a:tblGrid>
                <a:gridCol w="1328343">
                  <a:extLst>
                    <a:ext uri="{9D8B030D-6E8A-4147-A177-3AD203B41FA5}">
                      <a16:colId xmlns:a16="http://schemas.microsoft.com/office/drawing/2014/main" val="20000"/>
                    </a:ext>
                  </a:extLst>
                </a:gridCol>
                <a:gridCol w="842332">
                  <a:extLst>
                    <a:ext uri="{9D8B030D-6E8A-4147-A177-3AD203B41FA5}">
                      <a16:colId xmlns:a16="http://schemas.microsoft.com/office/drawing/2014/main" val="20001"/>
                    </a:ext>
                  </a:extLst>
                </a:gridCol>
                <a:gridCol w="952835">
                  <a:extLst>
                    <a:ext uri="{9D8B030D-6E8A-4147-A177-3AD203B41FA5}">
                      <a16:colId xmlns:a16="http://schemas.microsoft.com/office/drawing/2014/main" val="20002"/>
                    </a:ext>
                  </a:extLst>
                </a:gridCol>
                <a:gridCol w="952835">
                  <a:extLst>
                    <a:ext uri="{9D8B030D-6E8A-4147-A177-3AD203B41FA5}">
                      <a16:colId xmlns:a16="http://schemas.microsoft.com/office/drawing/2014/main" val="20003"/>
                    </a:ext>
                  </a:extLst>
                </a:gridCol>
                <a:gridCol w="952835">
                  <a:extLst>
                    <a:ext uri="{9D8B030D-6E8A-4147-A177-3AD203B41FA5}">
                      <a16:colId xmlns:a16="http://schemas.microsoft.com/office/drawing/2014/main" val="7258343"/>
                    </a:ext>
                  </a:extLst>
                </a:gridCol>
                <a:gridCol w="952835">
                  <a:extLst>
                    <a:ext uri="{9D8B030D-6E8A-4147-A177-3AD203B41FA5}">
                      <a16:colId xmlns:a16="http://schemas.microsoft.com/office/drawing/2014/main" val="20004"/>
                    </a:ext>
                  </a:extLst>
                </a:gridCol>
                <a:gridCol w="952835">
                  <a:extLst>
                    <a:ext uri="{9D8B030D-6E8A-4147-A177-3AD203B41FA5}">
                      <a16:colId xmlns:a16="http://schemas.microsoft.com/office/drawing/2014/main" val="3979062221"/>
                    </a:ext>
                  </a:extLst>
                </a:gridCol>
                <a:gridCol w="952835">
                  <a:extLst>
                    <a:ext uri="{9D8B030D-6E8A-4147-A177-3AD203B41FA5}">
                      <a16:colId xmlns:a16="http://schemas.microsoft.com/office/drawing/2014/main" val="3494819983"/>
                    </a:ext>
                  </a:extLst>
                </a:gridCol>
                <a:gridCol w="952835">
                  <a:extLst>
                    <a:ext uri="{9D8B030D-6E8A-4147-A177-3AD203B41FA5}">
                      <a16:colId xmlns:a16="http://schemas.microsoft.com/office/drawing/2014/main" val="3114571377"/>
                    </a:ext>
                  </a:extLst>
                </a:gridCol>
                <a:gridCol w="952835">
                  <a:extLst>
                    <a:ext uri="{9D8B030D-6E8A-4147-A177-3AD203B41FA5}">
                      <a16:colId xmlns:a16="http://schemas.microsoft.com/office/drawing/2014/main" val="40517134"/>
                    </a:ext>
                  </a:extLst>
                </a:gridCol>
                <a:gridCol w="952835">
                  <a:extLst>
                    <a:ext uri="{9D8B030D-6E8A-4147-A177-3AD203B41FA5}">
                      <a16:colId xmlns:a16="http://schemas.microsoft.com/office/drawing/2014/main" val="2399791831"/>
                    </a:ext>
                  </a:extLst>
                </a:gridCol>
                <a:gridCol w="952835">
                  <a:extLst>
                    <a:ext uri="{9D8B030D-6E8A-4147-A177-3AD203B41FA5}">
                      <a16:colId xmlns:a16="http://schemas.microsoft.com/office/drawing/2014/main" val="3145962813"/>
                    </a:ext>
                  </a:extLst>
                </a:gridCol>
              </a:tblGrid>
              <a:tr h="390824">
                <a:tc>
                  <a:txBody>
                    <a:bodyPr/>
                    <a:lstStyle/>
                    <a:p>
                      <a:pPr marL="0" lvl="0" indent="0" algn="ctr" rtl="0">
                        <a:spcBef>
                          <a:spcPts val="0"/>
                        </a:spcBef>
                        <a:spcAft>
                          <a:spcPts val="0"/>
                        </a:spcAft>
                        <a:buNone/>
                      </a:pPr>
                      <a:endParaRPr sz="1900" b="1" dirty="0">
                        <a:solidFill>
                          <a:srgbClr val="58457E"/>
                        </a:solidFill>
                        <a:latin typeface="Century Gothic"/>
                        <a:ea typeface="Century Gothic"/>
                        <a:cs typeface="Century Gothic"/>
                        <a:sym typeface="Century Gothic"/>
                      </a:endParaRPr>
                    </a:p>
                  </a:txBody>
                  <a:tcPr marL="0" marR="0" marT="0" marB="0" anchor="ctr">
                    <a:lnL w="19050" cap="flat" cmpd="sng">
                      <a:solidFill>
                        <a:srgbClr val="4C57A8"/>
                      </a:solidFill>
                      <a:prstDash val="solid"/>
                      <a:round/>
                      <a:headEnd type="none" w="sm" len="sm"/>
                      <a:tailEnd type="none" w="sm" len="sm"/>
                    </a:lnL>
                    <a:lnR w="19050" cap="flat" cmpd="sng">
                      <a:solidFill>
                        <a:srgbClr val="4C57A8">
                          <a:alpha val="0"/>
                        </a:srgbClr>
                      </a:solidFill>
                      <a:prstDash val="solid"/>
                      <a:round/>
                      <a:headEnd type="none" w="sm" len="sm"/>
                      <a:tailEnd type="none" w="sm" len="sm"/>
                    </a:lnR>
                    <a:lnT w="19050" cap="flat" cmpd="sng">
                      <a:solidFill>
                        <a:srgbClr val="4C57A8"/>
                      </a:solidFill>
                      <a:prstDash val="solid"/>
                      <a:round/>
                      <a:headEnd type="none" w="sm" len="sm"/>
                      <a:tailEnd type="none" w="sm" len="sm"/>
                    </a:lnT>
                    <a:lnB w="19050" cap="flat" cmpd="sng">
                      <a:solidFill>
                        <a:srgbClr val="4C57A8"/>
                      </a:solidFill>
                      <a:prstDash val="solid"/>
                      <a:round/>
                      <a:headEnd type="none" w="sm" len="sm"/>
                      <a:tailEnd type="none" w="sm" len="sm"/>
                    </a:lnB>
                    <a:solidFill>
                      <a:srgbClr val="EEF5FF"/>
                    </a:solidFill>
                  </a:tcPr>
                </a:tc>
                <a:tc>
                  <a:txBody>
                    <a:bodyPr/>
                    <a:lstStyle/>
                    <a:p>
                      <a:pPr marL="0" lvl="0" indent="0" algn="ctr" rtl="0">
                        <a:spcBef>
                          <a:spcPts val="0"/>
                        </a:spcBef>
                        <a:spcAft>
                          <a:spcPts val="0"/>
                        </a:spcAft>
                        <a:buNone/>
                      </a:pPr>
                      <a:r>
                        <a:rPr lang="en" sz="1500" b="1" dirty="0">
                          <a:solidFill>
                            <a:srgbClr val="58457E"/>
                          </a:solidFill>
                          <a:latin typeface="Questrial"/>
                          <a:ea typeface="Questrial"/>
                          <a:cs typeface="Questrial"/>
                          <a:sym typeface="Questrial"/>
                        </a:rPr>
                        <a:t>Week 1</a:t>
                      </a:r>
                      <a:endParaRPr sz="1500" b="1" dirty="0">
                        <a:solidFill>
                          <a:srgbClr val="58457E"/>
                        </a:solidFill>
                        <a:latin typeface="Questrial"/>
                        <a:ea typeface="Questrial"/>
                        <a:cs typeface="Questrial"/>
                        <a:sym typeface="Questrial"/>
                      </a:endParaRPr>
                    </a:p>
                  </a:txBody>
                  <a:tcPr marL="0" marR="0" marT="0" marB="0" anchor="ctr">
                    <a:lnL w="19050" cap="flat" cmpd="sng">
                      <a:solidFill>
                        <a:srgbClr val="4C57A8">
                          <a:alpha val="0"/>
                        </a:srgbClr>
                      </a:solidFill>
                      <a:prstDash val="solid"/>
                      <a:round/>
                      <a:headEnd type="none" w="sm" len="sm"/>
                      <a:tailEnd type="none" w="sm" len="sm"/>
                    </a:lnL>
                    <a:lnR w="19050" cap="flat" cmpd="sng">
                      <a:solidFill>
                        <a:srgbClr val="4C57A8">
                          <a:alpha val="0"/>
                        </a:srgbClr>
                      </a:solidFill>
                      <a:prstDash val="solid"/>
                      <a:round/>
                      <a:headEnd type="none" w="sm" len="sm"/>
                      <a:tailEnd type="none" w="sm" len="sm"/>
                    </a:lnR>
                    <a:lnT w="19050" cap="flat" cmpd="sng">
                      <a:solidFill>
                        <a:srgbClr val="4C57A8"/>
                      </a:solidFill>
                      <a:prstDash val="solid"/>
                      <a:round/>
                      <a:headEnd type="none" w="sm" len="sm"/>
                      <a:tailEnd type="none" w="sm" len="sm"/>
                    </a:lnT>
                    <a:lnB w="19050" cap="flat" cmpd="sng">
                      <a:solidFill>
                        <a:srgbClr val="4C57A8"/>
                      </a:solidFill>
                      <a:prstDash val="solid"/>
                      <a:round/>
                      <a:headEnd type="none" w="sm" len="sm"/>
                      <a:tailEnd type="none" w="sm" len="sm"/>
                    </a:lnB>
                    <a:solidFill>
                      <a:srgbClr val="EEF5FF"/>
                    </a:solidFill>
                  </a:tcPr>
                </a:tc>
                <a:tc>
                  <a:txBody>
                    <a:bodyPr/>
                    <a:lstStyle/>
                    <a:p>
                      <a:pPr marL="0" lvl="0" indent="0" algn="ctr" rtl="0">
                        <a:spcBef>
                          <a:spcPts val="0"/>
                        </a:spcBef>
                        <a:spcAft>
                          <a:spcPts val="0"/>
                        </a:spcAft>
                        <a:buNone/>
                      </a:pPr>
                      <a:r>
                        <a:rPr lang="en" sz="1500" b="1" dirty="0">
                          <a:solidFill>
                            <a:srgbClr val="58457E"/>
                          </a:solidFill>
                          <a:latin typeface="Questrial"/>
                          <a:ea typeface="Questrial"/>
                          <a:cs typeface="Questrial"/>
                          <a:sym typeface="Questrial"/>
                        </a:rPr>
                        <a:t>Week 2</a:t>
                      </a:r>
                      <a:endParaRPr sz="1500" b="1" dirty="0">
                        <a:solidFill>
                          <a:srgbClr val="58457E"/>
                        </a:solidFill>
                        <a:latin typeface="Questrial"/>
                        <a:ea typeface="Questrial"/>
                        <a:cs typeface="Questrial"/>
                        <a:sym typeface="Questrial"/>
                      </a:endParaRPr>
                    </a:p>
                  </a:txBody>
                  <a:tcPr marL="0" marR="0" marT="0" marB="0" anchor="ctr">
                    <a:lnL w="19050" cap="flat" cmpd="sng">
                      <a:solidFill>
                        <a:srgbClr val="4C57A8">
                          <a:alpha val="0"/>
                        </a:srgbClr>
                      </a:solidFill>
                      <a:prstDash val="solid"/>
                      <a:round/>
                      <a:headEnd type="none" w="sm" len="sm"/>
                      <a:tailEnd type="none" w="sm" len="sm"/>
                    </a:lnL>
                    <a:lnR w="19050" cap="flat" cmpd="sng">
                      <a:solidFill>
                        <a:srgbClr val="4C57A8">
                          <a:alpha val="0"/>
                        </a:srgbClr>
                      </a:solidFill>
                      <a:prstDash val="solid"/>
                      <a:round/>
                      <a:headEnd type="none" w="sm" len="sm"/>
                      <a:tailEnd type="none" w="sm" len="sm"/>
                    </a:lnR>
                    <a:lnT w="19050" cap="flat" cmpd="sng">
                      <a:solidFill>
                        <a:srgbClr val="4C57A8"/>
                      </a:solidFill>
                      <a:prstDash val="solid"/>
                      <a:round/>
                      <a:headEnd type="none" w="sm" len="sm"/>
                      <a:tailEnd type="none" w="sm" len="sm"/>
                    </a:lnT>
                    <a:lnB w="19050" cap="flat" cmpd="sng">
                      <a:solidFill>
                        <a:srgbClr val="4C57A8"/>
                      </a:solidFill>
                      <a:prstDash val="solid"/>
                      <a:round/>
                      <a:headEnd type="none" w="sm" len="sm"/>
                      <a:tailEnd type="none" w="sm" len="sm"/>
                    </a:lnB>
                    <a:solidFill>
                      <a:srgbClr val="EEF5FF"/>
                    </a:solidFill>
                  </a:tcPr>
                </a:tc>
                <a:tc>
                  <a:txBody>
                    <a:bodyPr/>
                    <a:lstStyle/>
                    <a:p>
                      <a:pPr marL="0" lvl="0" indent="0" algn="ctr" rtl="0">
                        <a:spcBef>
                          <a:spcPts val="0"/>
                        </a:spcBef>
                        <a:spcAft>
                          <a:spcPts val="0"/>
                        </a:spcAft>
                        <a:buNone/>
                      </a:pPr>
                      <a:r>
                        <a:rPr lang="en" sz="1500" b="1" dirty="0">
                          <a:solidFill>
                            <a:srgbClr val="58457E"/>
                          </a:solidFill>
                          <a:latin typeface="Questrial"/>
                          <a:ea typeface="Questrial"/>
                          <a:cs typeface="Questrial"/>
                          <a:sym typeface="Questrial"/>
                        </a:rPr>
                        <a:t>Week 3</a:t>
                      </a:r>
                      <a:endParaRPr sz="1500" b="1" dirty="0">
                        <a:solidFill>
                          <a:srgbClr val="58457E"/>
                        </a:solidFill>
                        <a:latin typeface="Questrial"/>
                        <a:ea typeface="Questrial"/>
                        <a:cs typeface="Questrial"/>
                        <a:sym typeface="Questrial"/>
                      </a:endParaRPr>
                    </a:p>
                  </a:txBody>
                  <a:tcPr marL="0" marR="0" marT="0" marB="0" anchor="ctr">
                    <a:lnL w="19050" cap="flat" cmpd="sng">
                      <a:solidFill>
                        <a:srgbClr val="4C57A8">
                          <a:alpha val="0"/>
                        </a:srgbClr>
                      </a:solidFill>
                      <a:prstDash val="solid"/>
                      <a:round/>
                      <a:headEnd type="none" w="sm" len="sm"/>
                      <a:tailEnd type="none" w="sm" len="sm"/>
                    </a:lnL>
                    <a:lnR w="19050" cap="flat" cmpd="sng">
                      <a:solidFill>
                        <a:srgbClr val="4C57A8">
                          <a:alpha val="0"/>
                        </a:srgbClr>
                      </a:solidFill>
                      <a:prstDash val="solid"/>
                      <a:round/>
                      <a:headEnd type="none" w="sm" len="sm"/>
                      <a:tailEnd type="none" w="sm" len="sm"/>
                    </a:lnR>
                    <a:lnT w="19050" cap="flat" cmpd="sng">
                      <a:solidFill>
                        <a:srgbClr val="4C57A8"/>
                      </a:solidFill>
                      <a:prstDash val="solid"/>
                      <a:round/>
                      <a:headEnd type="none" w="sm" len="sm"/>
                      <a:tailEnd type="none" w="sm" len="sm"/>
                    </a:lnT>
                    <a:lnB w="19050" cap="flat" cmpd="sng">
                      <a:solidFill>
                        <a:srgbClr val="4C57A8"/>
                      </a:solidFill>
                      <a:prstDash val="solid"/>
                      <a:round/>
                      <a:headEnd type="none" w="sm" len="sm"/>
                      <a:tailEnd type="none" w="sm" len="sm"/>
                    </a:lnB>
                    <a:solidFill>
                      <a:srgbClr val="EEF5FF"/>
                    </a:solidFill>
                  </a:tcPr>
                </a:tc>
                <a:tc>
                  <a:txBody>
                    <a:bodyPr/>
                    <a:lstStyle/>
                    <a:p>
                      <a:pPr marL="0" lvl="0" indent="0" algn="ctr" rtl="0">
                        <a:spcBef>
                          <a:spcPts val="0"/>
                        </a:spcBef>
                        <a:spcAft>
                          <a:spcPts val="0"/>
                        </a:spcAft>
                        <a:buNone/>
                      </a:pPr>
                      <a:r>
                        <a:rPr lang="en-US" sz="1500" b="1" dirty="0">
                          <a:solidFill>
                            <a:srgbClr val="58457E"/>
                          </a:solidFill>
                          <a:latin typeface="Questrial"/>
                          <a:ea typeface="Questrial"/>
                          <a:cs typeface="Questrial"/>
                          <a:sym typeface="Questrial"/>
                        </a:rPr>
                        <a:t>Week 4</a:t>
                      </a:r>
                      <a:endParaRPr sz="1500" b="1" dirty="0">
                        <a:solidFill>
                          <a:srgbClr val="58457E"/>
                        </a:solidFill>
                        <a:latin typeface="Questrial"/>
                        <a:ea typeface="Questrial"/>
                        <a:cs typeface="Questrial"/>
                        <a:sym typeface="Questrial"/>
                      </a:endParaRPr>
                    </a:p>
                  </a:txBody>
                  <a:tcPr marL="0" marR="0" marT="0" marB="0" anchor="ctr">
                    <a:lnL w="19050" cap="flat" cmpd="sng" algn="ctr">
                      <a:solidFill>
                        <a:srgbClr val="4C57A8">
                          <a:alpha val="0"/>
                        </a:srgbClr>
                      </a:solidFill>
                      <a:prstDash val="solid"/>
                      <a:round/>
                      <a:headEnd type="none" w="sm" len="sm"/>
                      <a:tailEnd type="none" w="sm" len="sm"/>
                    </a:lnL>
                    <a:lnR w="19050" cap="flat" cmpd="sng">
                      <a:solidFill>
                        <a:srgbClr val="4C57A8">
                          <a:alpha val="0"/>
                        </a:srgbClr>
                      </a:solidFill>
                      <a:prstDash val="solid"/>
                      <a:round/>
                      <a:headEnd type="none" w="sm" len="sm"/>
                      <a:tailEnd type="none" w="sm" len="sm"/>
                    </a:lnR>
                    <a:lnT w="19050" cap="flat" cmpd="sng">
                      <a:solidFill>
                        <a:srgbClr val="4C57A8"/>
                      </a:solidFill>
                      <a:prstDash val="solid"/>
                      <a:round/>
                      <a:headEnd type="none" w="sm" len="sm"/>
                      <a:tailEnd type="none" w="sm" len="sm"/>
                    </a:lnT>
                    <a:lnB w="19050" cap="flat" cmpd="sng" algn="ctr">
                      <a:solidFill>
                        <a:srgbClr val="4C57A8"/>
                      </a:solidFill>
                      <a:prstDash val="solid"/>
                      <a:round/>
                      <a:headEnd type="none" w="sm" len="sm"/>
                      <a:tailEnd type="none" w="sm" len="sm"/>
                    </a:lnB>
                    <a:solidFill>
                      <a:srgbClr val="EEF5FF"/>
                    </a:solidFill>
                  </a:tcPr>
                </a:tc>
                <a:tc>
                  <a:txBody>
                    <a:bodyPr/>
                    <a:lstStyle/>
                    <a:p>
                      <a:pPr marL="0" lvl="0" indent="0" algn="ctr" rtl="0">
                        <a:spcBef>
                          <a:spcPts val="0"/>
                        </a:spcBef>
                        <a:spcAft>
                          <a:spcPts val="0"/>
                        </a:spcAft>
                        <a:buNone/>
                      </a:pPr>
                      <a:r>
                        <a:rPr lang="en" sz="1500" b="1" dirty="0">
                          <a:solidFill>
                            <a:srgbClr val="58457E"/>
                          </a:solidFill>
                          <a:latin typeface="Questrial"/>
                          <a:ea typeface="Questrial"/>
                          <a:cs typeface="Questrial"/>
                          <a:sym typeface="Questrial"/>
                        </a:rPr>
                        <a:t>Week 5</a:t>
                      </a:r>
                      <a:endParaRPr sz="1500" b="1" dirty="0">
                        <a:solidFill>
                          <a:srgbClr val="58457E"/>
                        </a:solidFill>
                        <a:latin typeface="Questrial"/>
                        <a:ea typeface="Questrial"/>
                        <a:cs typeface="Questrial"/>
                        <a:sym typeface="Questrial"/>
                      </a:endParaRPr>
                    </a:p>
                  </a:txBody>
                  <a:tcPr marL="0" marR="0" marT="0" marB="0" anchor="ctr">
                    <a:lnL w="19050" cap="flat" cmpd="sng">
                      <a:solidFill>
                        <a:srgbClr val="4C57A8">
                          <a:alpha val="0"/>
                        </a:srgbClr>
                      </a:solidFill>
                      <a:prstDash val="solid"/>
                      <a:round/>
                      <a:headEnd type="none" w="sm" len="sm"/>
                      <a:tailEnd type="none" w="sm" len="sm"/>
                    </a:lnL>
                    <a:lnR w="19050" cap="flat" cmpd="sng" algn="ctr">
                      <a:solidFill>
                        <a:srgbClr val="4C57A8">
                          <a:alpha val="0"/>
                        </a:srgbClr>
                      </a:solidFill>
                      <a:prstDash val="solid"/>
                      <a:round/>
                      <a:headEnd type="none" w="sm" len="sm"/>
                      <a:tailEnd type="none" w="sm" len="sm"/>
                    </a:lnR>
                    <a:lnT w="19050" cap="flat" cmpd="sng">
                      <a:solidFill>
                        <a:srgbClr val="4C57A8"/>
                      </a:solidFill>
                      <a:prstDash val="solid"/>
                      <a:round/>
                      <a:headEnd type="none" w="sm" len="sm"/>
                      <a:tailEnd type="none" w="sm" len="sm"/>
                    </a:lnT>
                    <a:lnB w="19050" cap="flat" cmpd="sng">
                      <a:solidFill>
                        <a:srgbClr val="4C57A8"/>
                      </a:solidFill>
                      <a:prstDash val="solid"/>
                      <a:round/>
                      <a:headEnd type="none" w="sm" len="sm"/>
                      <a:tailEnd type="none" w="sm" len="sm"/>
                    </a:lnB>
                    <a:solidFill>
                      <a:srgbClr val="EEF5FF"/>
                    </a:solidFill>
                  </a:tcPr>
                </a:tc>
                <a:tc>
                  <a:txBody>
                    <a:bodyPr/>
                    <a:lstStyle/>
                    <a:p>
                      <a:pPr marL="0" lvl="0" indent="0" algn="ctr" rtl="0">
                        <a:spcBef>
                          <a:spcPts val="0"/>
                        </a:spcBef>
                        <a:spcAft>
                          <a:spcPts val="0"/>
                        </a:spcAft>
                        <a:buNone/>
                      </a:pPr>
                      <a:r>
                        <a:rPr lang="en-US" sz="1500" b="1" dirty="0">
                          <a:solidFill>
                            <a:srgbClr val="58457E"/>
                          </a:solidFill>
                          <a:latin typeface="Questrial"/>
                          <a:ea typeface="Questrial"/>
                          <a:cs typeface="Questrial"/>
                          <a:sym typeface="Questrial"/>
                        </a:rPr>
                        <a:t>Week 6</a:t>
                      </a:r>
                      <a:endParaRPr sz="1500" b="1" dirty="0">
                        <a:solidFill>
                          <a:srgbClr val="58457E"/>
                        </a:solidFill>
                        <a:latin typeface="Questrial"/>
                        <a:ea typeface="Questrial"/>
                        <a:cs typeface="Questrial"/>
                        <a:sym typeface="Questrial"/>
                      </a:endParaRPr>
                    </a:p>
                  </a:txBody>
                  <a:tcPr marL="0" marR="0" marT="0" marB="0" anchor="ctr">
                    <a:lnL w="19050" cap="flat" cmpd="sng">
                      <a:solidFill>
                        <a:srgbClr val="4C57A8">
                          <a:alpha val="0"/>
                        </a:srgbClr>
                      </a:solidFill>
                      <a:prstDash val="solid"/>
                      <a:round/>
                      <a:headEnd type="none" w="sm" len="sm"/>
                      <a:tailEnd type="none" w="sm" len="sm"/>
                    </a:lnL>
                    <a:lnR w="19050" cap="flat" cmpd="sng" algn="ctr">
                      <a:solidFill>
                        <a:srgbClr val="4C57A8">
                          <a:alpha val="0"/>
                        </a:srgbClr>
                      </a:solidFill>
                      <a:prstDash val="solid"/>
                      <a:round/>
                      <a:headEnd type="none" w="sm" len="sm"/>
                      <a:tailEnd type="none" w="sm" len="sm"/>
                    </a:lnR>
                    <a:lnT w="19050" cap="flat" cmpd="sng">
                      <a:solidFill>
                        <a:srgbClr val="4C57A8"/>
                      </a:solidFill>
                      <a:prstDash val="solid"/>
                      <a:round/>
                      <a:headEnd type="none" w="sm" len="sm"/>
                      <a:tailEnd type="none" w="sm" len="sm"/>
                    </a:lnT>
                    <a:lnB w="19050" cap="flat" cmpd="sng" algn="ctr">
                      <a:solidFill>
                        <a:srgbClr val="4C57A8"/>
                      </a:solidFill>
                      <a:prstDash val="solid"/>
                      <a:round/>
                      <a:headEnd type="none" w="sm" len="sm"/>
                      <a:tailEnd type="none" w="sm" len="sm"/>
                    </a:lnB>
                    <a:solidFill>
                      <a:srgbClr val="EEF5FF"/>
                    </a:solidFill>
                  </a:tcPr>
                </a:tc>
                <a:tc>
                  <a:txBody>
                    <a:bodyPr/>
                    <a:lstStyle/>
                    <a:p>
                      <a:pPr marL="0" lvl="0" indent="0" algn="ctr" rtl="0">
                        <a:spcBef>
                          <a:spcPts val="0"/>
                        </a:spcBef>
                        <a:spcAft>
                          <a:spcPts val="0"/>
                        </a:spcAft>
                        <a:buNone/>
                      </a:pPr>
                      <a:r>
                        <a:rPr lang="en-US" sz="1500" b="1" dirty="0">
                          <a:solidFill>
                            <a:srgbClr val="58457E"/>
                          </a:solidFill>
                          <a:latin typeface="Questrial"/>
                          <a:ea typeface="Questrial"/>
                          <a:cs typeface="Questrial"/>
                          <a:sym typeface="Questrial"/>
                        </a:rPr>
                        <a:t>Week 7</a:t>
                      </a:r>
                      <a:endParaRPr sz="1500" b="1" dirty="0">
                        <a:solidFill>
                          <a:srgbClr val="58457E"/>
                        </a:solidFill>
                        <a:latin typeface="Questrial"/>
                        <a:ea typeface="Questrial"/>
                        <a:cs typeface="Questrial"/>
                        <a:sym typeface="Questrial"/>
                      </a:endParaRPr>
                    </a:p>
                  </a:txBody>
                  <a:tcPr marL="0" marR="0" marT="0" marB="0" anchor="ctr">
                    <a:lnL w="19050" cap="flat" cmpd="sng">
                      <a:solidFill>
                        <a:srgbClr val="4C57A8">
                          <a:alpha val="0"/>
                        </a:srgbClr>
                      </a:solidFill>
                      <a:prstDash val="solid"/>
                      <a:round/>
                      <a:headEnd type="none" w="sm" len="sm"/>
                      <a:tailEnd type="none" w="sm" len="sm"/>
                    </a:lnL>
                    <a:lnR w="19050" cap="flat" cmpd="sng" algn="ctr">
                      <a:solidFill>
                        <a:srgbClr val="4C57A8">
                          <a:alpha val="0"/>
                        </a:srgbClr>
                      </a:solidFill>
                      <a:prstDash val="solid"/>
                      <a:round/>
                      <a:headEnd type="none" w="sm" len="sm"/>
                      <a:tailEnd type="none" w="sm" len="sm"/>
                    </a:lnR>
                    <a:lnT w="19050" cap="flat" cmpd="sng">
                      <a:solidFill>
                        <a:srgbClr val="4C57A8"/>
                      </a:solidFill>
                      <a:prstDash val="solid"/>
                      <a:round/>
                      <a:headEnd type="none" w="sm" len="sm"/>
                      <a:tailEnd type="none" w="sm" len="sm"/>
                    </a:lnT>
                    <a:lnB w="19050" cap="flat" cmpd="sng" algn="ctr">
                      <a:solidFill>
                        <a:srgbClr val="4C57A8"/>
                      </a:solidFill>
                      <a:prstDash val="solid"/>
                      <a:round/>
                      <a:headEnd type="none" w="sm" len="sm"/>
                      <a:tailEnd type="none" w="sm" len="sm"/>
                    </a:lnB>
                    <a:solidFill>
                      <a:srgbClr val="EEF5FF"/>
                    </a:solidFill>
                  </a:tcPr>
                </a:tc>
                <a:tc>
                  <a:txBody>
                    <a:bodyPr/>
                    <a:lstStyle/>
                    <a:p>
                      <a:pPr marL="0" lvl="0" indent="0" algn="ctr" rtl="0">
                        <a:spcBef>
                          <a:spcPts val="0"/>
                        </a:spcBef>
                        <a:spcAft>
                          <a:spcPts val="0"/>
                        </a:spcAft>
                        <a:buNone/>
                      </a:pPr>
                      <a:r>
                        <a:rPr lang="en-US" sz="1500" b="1" dirty="0">
                          <a:solidFill>
                            <a:srgbClr val="58457E"/>
                          </a:solidFill>
                          <a:latin typeface="Questrial"/>
                          <a:ea typeface="Questrial"/>
                          <a:cs typeface="Questrial"/>
                          <a:sym typeface="Questrial"/>
                        </a:rPr>
                        <a:t>Week 8</a:t>
                      </a:r>
                      <a:endParaRPr sz="1500" b="1" dirty="0">
                        <a:solidFill>
                          <a:srgbClr val="58457E"/>
                        </a:solidFill>
                        <a:latin typeface="Questrial"/>
                        <a:ea typeface="Questrial"/>
                        <a:cs typeface="Questrial"/>
                        <a:sym typeface="Questrial"/>
                      </a:endParaRPr>
                    </a:p>
                  </a:txBody>
                  <a:tcPr marL="0" marR="0" marT="0" marB="0" anchor="ctr">
                    <a:lnL w="19050" cap="flat" cmpd="sng">
                      <a:solidFill>
                        <a:srgbClr val="4C57A8">
                          <a:alpha val="0"/>
                        </a:srgbClr>
                      </a:solidFill>
                      <a:prstDash val="solid"/>
                      <a:round/>
                      <a:headEnd type="none" w="sm" len="sm"/>
                      <a:tailEnd type="none" w="sm" len="sm"/>
                    </a:lnL>
                    <a:lnR w="19050" cap="flat" cmpd="sng" algn="ctr">
                      <a:solidFill>
                        <a:srgbClr val="4C57A8">
                          <a:alpha val="0"/>
                        </a:srgbClr>
                      </a:solidFill>
                      <a:prstDash val="solid"/>
                      <a:round/>
                      <a:headEnd type="none" w="sm" len="sm"/>
                      <a:tailEnd type="none" w="sm" len="sm"/>
                    </a:lnR>
                    <a:lnT w="19050" cap="flat" cmpd="sng">
                      <a:solidFill>
                        <a:srgbClr val="4C57A8"/>
                      </a:solidFill>
                      <a:prstDash val="solid"/>
                      <a:round/>
                      <a:headEnd type="none" w="sm" len="sm"/>
                      <a:tailEnd type="none" w="sm" len="sm"/>
                    </a:lnT>
                    <a:lnB w="19050" cap="flat" cmpd="sng" algn="ctr">
                      <a:solidFill>
                        <a:srgbClr val="4C57A8"/>
                      </a:solidFill>
                      <a:prstDash val="solid"/>
                      <a:round/>
                      <a:headEnd type="none" w="sm" len="sm"/>
                      <a:tailEnd type="none" w="sm" len="sm"/>
                    </a:lnB>
                    <a:solidFill>
                      <a:srgbClr val="EEF5FF"/>
                    </a:solidFill>
                  </a:tcPr>
                </a:tc>
                <a:tc>
                  <a:txBody>
                    <a:bodyPr/>
                    <a:lstStyle/>
                    <a:p>
                      <a:pPr marL="0" lvl="0" indent="0" algn="ctr" rtl="0">
                        <a:spcBef>
                          <a:spcPts val="0"/>
                        </a:spcBef>
                        <a:spcAft>
                          <a:spcPts val="0"/>
                        </a:spcAft>
                        <a:buNone/>
                      </a:pPr>
                      <a:r>
                        <a:rPr lang="en-US" sz="1500" b="1" dirty="0">
                          <a:solidFill>
                            <a:srgbClr val="58457E"/>
                          </a:solidFill>
                          <a:latin typeface="Questrial"/>
                          <a:ea typeface="Questrial"/>
                          <a:cs typeface="Questrial"/>
                          <a:sym typeface="Questrial"/>
                        </a:rPr>
                        <a:t>Week 9</a:t>
                      </a:r>
                      <a:endParaRPr sz="1500" b="1" dirty="0">
                        <a:solidFill>
                          <a:srgbClr val="58457E"/>
                        </a:solidFill>
                        <a:latin typeface="Questrial"/>
                        <a:ea typeface="Questrial"/>
                        <a:cs typeface="Questrial"/>
                        <a:sym typeface="Questrial"/>
                      </a:endParaRPr>
                    </a:p>
                  </a:txBody>
                  <a:tcPr marL="0" marR="0" marT="0" marB="0" anchor="ctr">
                    <a:lnL w="19050" cap="flat" cmpd="sng">
                      <a:solidFill>
                        <a:srgbClr val="4C57A8">
                          <a:alpha val="0"/>
                        </a:srgbClr>
                      </a:solidFill>
                      <a:prstDash val="solid"/>
                      <a:round/>
                      <a:headEnd type="none" w="sm" len="sm"/>
                      <a:tailEnd type="none" w="sm" len="sm"/>
                    </a:lnL>
                    <a:lnR w="19050" cap="flat" cmpd="sng" algn="ctr">
                      <a:solidFill>
                        <a:srgbClr val="4C57A8">
                          <a:alpha val="0"/>
                        </a:srgbClr>
                      </a:solidFill>
                      <a:prstDash val="solid"/>
                      <a:round/>
                      <a:headEnd type="none" w="sm" len="sm"/>
                      <a:tailEnd type="none" w="sm" len="sm"/>
                    </a:lnR>
                    <a:lnT w="19050" cap="flat" cmpd="sng">
                      <a:solidFill>
                        <a:srgbClr val="4C57A8"/>
                      </a:solidFill>
                      <a:prstDash val="solid"/>
                      <a:round/>
                      <a:headEnd type="none" w="sm" len="sm"/>
                      <a:tailEnd type="none" w="sm" len="sm"/>
                    </a:lnT>
                    <a:lnB w="19050" cap="flat" cmpd="sng" algn="ctr">
                      <a:solidFill>
                        <a:srgbClr val="4C57A8"/>
                      </a:solidFill>
                      <a:prstDash val="solid"/>
                      <a:round/>
                      <a:headEnd type="none" w="sm" len="sm"/>
                      <a:tailEnd type="none" w="sm" len="sm"/>
                    </a:lnB>
                    <a:solidFill>
                      <a:srgbClr val="EEF5FF"/>
                    </a:solidFill>
                  </a:tcPr>
                </a:tc>
                <a:tc>
                  <a:txBody>
                    <a:bodyPr/>
                    <a:lstStyle/>
                    <a:p>
                      <a:pPr marL="0" lvl="0" indent="0" algn="ctr" rtl="0">
                        <a:spcBef>
                          <a:spcPts val="0"/>
                        </a:spcBef>
                        <a:spcAft>
                          <a:spcPts val="0"/>
                        </a:spcAft>
                        <a:buNone/>
                      </a:pPr>
                      <a:r>
                        <a:rPr lang="en-US" sz="1500" b="1" dirty="0">
                          <a:solidFill>
                            <a:srgbClr val="58457E"/>
                          </a:solidFill>
                          <a:latin typeface="Questrial"/>
                          <a:ea typeface="Questrial"/>
                          <a:cs typeface="Questrial"/>
                          <a:sym typeface="Questrial"/>
                        </a:rPr>
                        <a:t>Week 10</a:t>
                      </a:r>
                      <a:endParaRPr sz="1500" b="1" dirty="0">
                        <a:solidFill>
                          <a:srgbClr val="58457E"/>
                        </a:solidFill>
                        <a:latin typeface="Questrial"/>
                        <a:ea typeface="Questrial"/>
                        <a:cs typeface="Questrial"/>
                        <a:sym typeface="Questrial"/>
                      </a:endParaRPr>
                    </a:p>
                  </a:txBody>
                  <a:tcPr marL="0" marR="0" marT="0" marB="0" anchor="ctr">
                    <a:lnL w="19050" cap="flat" cmpd="sng">
                      <a:solidFill>
                        <a:srgbClr val="4C57A8">
                          <a:alpha val="0"/>
                        </a:srgbClr>
                      </a:solidFill>
                      <a:prstDash val="solid"/>
                      <a:round/>
                      <a:headEnd type="none" w="sm" len="sm"/>
                      <a:tailEnd type="none" w="sm" len="sm"/>
                    </a:lnL>
                    <a:lnR w="19050" cap="flat" cmpd="sng" algn="ctr">
                      <a:solidFill>
                        <a:srgbClr val="4C57A8">
                          <a:alpha val="0"/>
                        </a:srgbClr>
                      </a:solidFill>
                      <a:prstDash val="solid"/>
                      <a:round/>
                      <a:headEnd type="none" w="sm" len="sm"/>
                      <a:tailEnd type="none" w="sm" len="sm"/>
                    </a:lnR>
                    <a:lnT w="19050" cap="flat" cmpd="sng">
                      <a:solidFill>
                        <a:srgbClr val="4C57A8"/>
                      </a:solidFill>
                      <a:prstDash val="solid"/>
                      <a:round/>
                      <a:headEnd type="none" w="sm" len="sm"/>
                      <a:tailEnd type="none" w="sm" len="sm"/>
                    </a:lnT>
                    <a:lnB w="19050" cap="flat" cmpd="sng" algn="ctr">
                      <a:solidFill>
                        <a:srgbClr val="4C57A8"/>
                      </a:solidFill>
                      <a:prstDash val="solid"/>
                      <a:round/>
                      <a:headEnd type="none" w="sm" len="sm"/>
                      <a:tailEnd type="none" w="sm" len="sm"/>
                    </a:lnB>
                    <a:solidFill>
                      <a:srgbClr val="EEF5FF"/>
                    </a:solidFill>
                  </a:tcPr>
                </a:tc>
                <a:tc>
                  <a:txBody>
                    <a:bodyPr/>
                    <a:lstStyle/>
                    <a:p>
                      <a:pPr marL="0" lvl="0" indent="0" algn="ctr" rtl="0">
                        <a:spcBef>
                          <a:spcPts val="0"/>
                        </a:spcBef>
                        <a:spcAft>
                          <a:spcPts val="0"/>
                        </a:spcAft>
                        <a:buNone/>
                      </a:pPr>
                      <a:r>
                        <a:rPr lang="en-US" sz="1500" b="1" dirty="0">
                          <a:solidFill>
                            <a:srgbClr val="58457E"/>
                          </a:solidFill>
                          <a:latin typeface="Questrial"/>
                          <a:ea typeface="Questrial"/>
                          <a:cs typeface="Questrial"/>
                          <a:sym typeface="Questrial"/>
                        </a:rPr>
                        <a:t>Week 11</a:t>
                      </a:r>
                      <a:endParaRPr sz="1500" b="1" dirty="0">
                        <a:solidFill>
                          <a:srgbClr val="58457E"/>
                        </a:solidFill>
                        <a:latin typeface="Questrial"/>
                        <a:ea typeface="Questrial"/>
                        <a:cs typeface="Questrial"/>
                        <a:sym typeface="Questrial"/>
                      </a:endParaRPr>
                    </a:p>
                  </a:txBody>
                  <a:tcPr marL="0" marR="0" marT="0" marB="0" anchor="ctr">
                    <a:lnL w="19050" cap="flat" cmpd="sng">
                      <a:solidFill>
                        <a:srgbClr val="4C57A8">
                          <a:alpha val="0"/>
                        </a:srgbClr>
                      </a:solidFill>
                      <a:prstDash val="solid"/>
                      <a:round/>
                      <a:headEnd type="none" w="sm" len="sm"/>
                      <a:tailEnd type="none" w="sm" len="sm"/>
                    </a:lnL>
                    <a:lnR w="19050" cap="flat" cmpd="sng" algn="ctr">
                      <a:solidFill>
                        <a:schemeClr val="bg2"/>
                      </a:solidFill>
                      <a:prstDash val="solid"/>
                      <a:round/>
                      <a:headEnd type="none" w="med" len="med"/>
                      <a:tailEnd type="none" w="med" len="med"/>
                    </a:lnR>
                    <a:lnT w="19050" cap="flat" cmpd="sng">
                      <a:solidFill>
                        <a:srgbClr val="4C57A8"/>
                      </a:solidFill>
                      <a:prstDash val="solid"/>
                      <a:round/>
                      <a:headEnd type="none" w="sm" len="sm"/>
                      <a:tailEnd type="none" w="sm" len="sm"/>
                    </a:lnT>
                    <a:lnB w="19050" cap="flat" cmpd="sng" algn="ctr">
                      <a:solidFill>
                        <a:srgbClr val="4C57A8"/>
                      </a:solidFill>
                      <a:prstDash val="solid"/>
                      <a:round/>
                      <a:headEnd type="none" w="sm" len="sm"/>
                      <a:tailEnd type="none" w="sm" len="sm"/>
                    </a:lnB>
                    <a:solidFill>
                      <a:srgbClr val="EEF5FF"/>
                    </a:solidFill>
                  </a:tcPr>
                </a:tc>
                <a:extLst>
                  <a:ext uri="{0D108BD9-81ED-4DB2-BD59-A6C34878D82A}">
                    <a16:rowId xmlns:a16="http://schemas.microsoft.com/office/drawing/2014/main" val="10000"/>
                  </a:ext>
                </a:extLst>
              </a:tr>
              <a:tr h="676789">
                <a:tc>
                  <a:txBody>
                    <a:bodyPr/>
                    <a:lstStyle/>
                    <a:p>
                      <a:pPr marL="0" lvl="0" indent="0" algn="ctr" rtl="0">
                        <a:spcBef>
                          <a:spcPts val="0"/>
                        </a:spcBef>
                        <a:spcAft>
                          <a:spcPts val="0"/>
                        </a:spcAft>
                        <a:buNone/>
                      </a:pPr>
                      <a:r>
                        <a:rPr lang="en-US" sz="1600" b="1" dirty="0">
                          <a:solidFill>
                            <a:srgbClr val="4C57A8"/>
                          </a:solidFill>
                          <a:latin typeface="Questrial"/>
                          <a:ea typeface="Questrial"/>
                          <a:cs typeface="Questrial"/>
                          <a:sym typeface="Questrial"/>
                        </a:rPr>
                        <a:t>Brainstorming </a:t>
                      </a:r>
                      <a:endParaRPr sz="1600" b="1" dirty="0">
                        <a:solidFill>
                          <a:srgbClr val="4C57A8"/>
                        </a:solidFill>
                        <a:latin typeface="Questrial"/>
                        <a:ea typeface="Questrial"/>
                        <a:cs typeface="Questrial"/>
                        <a:sym typeface="Questrial"/>
                      </a:endParaRPr>
                    </a:p>
                  </a:txBody>
                  <a:tcPr marL="0" marR="0" marT="0" marB="0" anchor="ctr">
                    <a:lnL w="19050" cap="flat" cmpd="sng">
                      <a:solidFill>
                        <a:srgbClr val="4C57A8"/>
                      </a:solidFill>
                      <a:prstDash val="solid"/>
                      <a:round/>
                      <a:headEnd type="none" w="sm" len="sm"/>
                      <a:tailEnd type="none" w="sm" len="sm"/>
                    </a:lnL>
                    <a:lnR w="19050" cap="flat" cmpd="sng">
                      <a:solidFill>
                        <a:srgbClr val="4C57A8">
                          <a:alpha val="0"/>
                        </a:srgbClr>
                      </a:solidFill>
                      <a:prstDash val="solid"/>
                      <a:round/>
                      <a:headEnd type="none" w="sm" len="sm"/>
                      <a:tailEnd type="none" w="sm" len="sm"/>
                    </a:lnR>
                    <a:lnT w="19050" cap="flat" cmpd="sng">
                      <a:solidFill>
                        <a:srgbClr val="4C57A8"/>
                      </a:solidFill>
                      <a:prstDash val="solid"/>
                      <a:round/>
                      <a:headEnd type="none" w="sm" len="sm"/>
                      <a:tailEnd type="none" w="sm" len="sm"/>
                    </a:lnT>
                    <a:lnB w="19050" cap="flat" cmpd="sng">
                      <a:solidFill>
                        <a:srgbClr val="666666">
                          <a:alpha val="0"/>
                        </a:srgbClr>
                      </a:solidFill>
                      <a:prstDash val="solid"/>
                      <a:round/>
                      <a:headEnd type="none" w="sm" len="sm"/>
                      <a:tailEnd type="none" w="sm" len="sm"/>
                    </a:lnB>
                    <a:solidFill>
                      <a:srgbClr val="EEF5FF"/>
                    </a:solidFill>
                  </a:tcPr>
                </a:tc>
                <a:tc>
                  <a:txBody>
                    <a:bodyPr/>
                    <a:lstStyle/>
                    <a:p>
                      <a:pPr marL="0" lvl="0" indent="0" algn="ctr" rtl="0">
                        <a:spcBef>
                          <a:spcPts val="0"/>
                        </a:spcBef>
                        <a:spcAft>
                          <a:spcPts val="0"/>
                        </a:spcAft>
                        <a:buNone/>
                      </a:pPr>
                      <a:r>
                        <a:rPr lang="en-US" sz="2500" dirty="0">
                          <a:solidFill>
                            <a:schemeClr val="accent1">
                              <a:lumMod val="10000"/>
                            </a:schemeClr>
                          </a:solidFill>
                          <a:latin typeface="Libre Franklin"/>
                          <a:ea typeface="Libre Franklin"/>
                          <a:cs typeface="Libre Franklin"/>
                          <a:sym typeface="Libre Franklin"/>
                        </a:rPr>
                        <a:t>X</a:t>
                      </a:r>
                      <a:endParaRPr sz="2500" dirty="0">
                        <a:solidFill>
                          <a:schemeClr val="accent1">
                            <a:lumMod val="10000"/>
                          </a:schemeClr>
                        </a:solidFill>
                        <a:latin typeface="Libre Franklin"/>
                        <a:ea typeface="Libre Franklin"/>
                        <a:cs typeface="Libre Franklin"/>
                        <a:sym typeface="Libre Franklin"/>
                      </a:endParaRPr>
                    </a:p>
                  </a:txBody>
                  <a:tcPr marL="0" marR="0" marT="0" marB="0" anchor="ctr">
                    <a:lnL w="19050" cap="flat" cmpd="sng">
                      <a:solidFill>
                        <a:srgbClr val="4C57A8">
                          <a:alpha val="0"/>
                        </a:srgbClr>
                      </a:solidFill>
                      <a:prstDash val="solid"/>
                      <a:round/>
                      <a:headEnd type="none" w="sm" len="sm"/>
                      <a:tailEnd type="none" w="sm" len="sm"/>
                    </a:lnL>
                    <a:lnR w="9525" cap="flat" cmpd="sng">
                      <a:solidFill>
                        <a:srgbClr val="4C57A8">
                          <a:alpha val="0"/>
                        </a:srgbClr>
                      </a:solidFill>
                      <a:prstDash val="solid"/>
                      <a:round/>
                      <a:headEnd type="none" w="sm" len="sm"/>
                      <a:tailEnd type="none" w="sm" len="sm"/>
                    </a:lnR>
                    <a:lnT w="19050" cap="flat" cmpd="sng">
                      <a:solidFill>
                        <a:srgbClr val="4C57A8"/>
                      </a:solidFill>
                      <a:prstDash val="solid"/>
                      <a:round/>
                      <a:headEnd type="none" w="sm" len="sm"/>
                      <a:tailEnd type="none" w="sm" len="sm"/>
                    </a:lnT>
                    <a:lnB w="19050" cap="flat" cmpd="sng">
                      <a:solidFill>
                        <a:srgbClr val="666666">
                          <a:alpha val="0"/>
                        </a:srgbClr>
                      </a:solidFill>
                      <a:prstDash val="solid"/>
                      <a:round/>
                      <a:headEnd type="none" w="sm" len="sm"/>
                      <a:tailEnd type="none" w="sm" len="sm"/>
                    </a:lnB>
                    <a:solidFill>
                      <a:srgbClr val="6E648B">
                        <a:alpha val="44130"/>
                      </a:srgbClr>
                    </a:solidFill>
                  </a:tcPr>
                </a:tc>
                <a:tc>
                  <a:txBody>
                    <a:bodyPr/>
                    <a:lstStyle/>
                    <a:p>
                      <a:pPr marL="0" lvl="0" indent="0" algn="ctr" rtl="0">
                        <a:spcBef>
                          <a:spcPts val="0"/>
                        </a:spcBef>
                        <a:spcAft>
                          <a:spcPts val="0"/>
                        </a:spcAft>
                        <a:buNone/>
                      </a:pPr>
                      <a:endParaRPr sz="2500" dirty="0">
                        <a:solidFill>
                          <a:srgbClr val="EEF5FF"/>
                        </a:solidFill>
                        <a:latin typeface="Libre Franklin"/>
                        <a:ea typeface="Libre Franklin"/>
                        <a:cs typeface="Libre Franklin"/>
                        <a:sym typeface="Libre Franklin"/>
                      </a:endParaRPr>
                    </a:p>
                  </a:txBody>
                  <a:tcPr marL="0" marR="0" marT="0" marB="0" anchor="ctr">
                    <a:lnL w="9525" cap="flat" cmpd="sng">
                      <a:solidFill>
                        <a:srgbClr val="4C57A8">
                          <a:alpha val="0"/>
                        </a:srgbClr>
                      </a:solidFill>
                      <a:prstDash val="solid"/>
                      <a:round/>
                      <a:headEnd type="none" w="sm" len="sm"/>
                      <a:tailEnd type="none" w="sm" len="sm"/>
                    </a:lnL>
                    <a:lnR w="9525" cap="flat" cmpd="sng">
                      <a:solidFill>
                        <a:srgbClr val="4C57A8">
                          <a:alpha val="0"/>
                        </a:srgbClr>
                      </a:solidFill>
                      <a:prstDash val="solid"/>
                      <a:round/>
                      <a:headEnd type="none" w="sm" len="sm"/>
                      <a:tailEnd type="none" w="sm" len="sm"/>
                    </a:lnR>
                    <a:lnT w="19050" cap="flat" cmpd="sng">
                      <a:solidFill>
                        <a:srgbClr val="4C57A8"/>
                      </a:solidFill>
                      <a:prstDash val="solid"/>
                      <a:round/>
                      <a:headEnd type="none" w="sm" len="sm"/>
                      <a:tailEnd type="none" w="sm" len="sm"/>
                    </a:lnT>
                    <a:lnB w="19050" cap="flat" cmpd="sng" algn="ctr">
                      <a:solidFill>
                        <a:srgbClr val="666666">
                          <a:alpha val="0"/>
                        </a:srgbClr>
                      </a:solidFill>
                      <a:prstDash val="solid"/>
                      <a:round/>
                      <a:headEnd type="none" w="sm" len="sm"/>
                      <a:tailEnd type="none" w="sm" len="sm"/>
                    </a:lnB>
                    <a:solidFill>
                      <a:srgbClr val="EEF5FF"/>
                    </a:solidFill>
                  </a:tcPr>
                </a:tc>
                <a:tc>
                  <a:txBody>
                    <a:bodyPr/>
                    <a:lstStyle/>
                    <a:p>
                      <a:pPr marL="0" lvl="0" indent="0" algn="ctr" rtl="0">
                        <a:spcBef>
                          <a:spcPts val="0"/>
                        </a:spcBef>
                        <a:spcAft>
                          <a:spcPts val="0"/>
                        </a:spcAft>
                        <a:buNone/>
                      </a:pPr>
                      <a:endParaRPr sz="2500" dirty="0">
                        <a:solidFill>
                          <a:srgbClr val="EEF5FF"/>
                        </a:solidFill>
                        <a:latin typeface="Libre Franklin"/>
                        <a:ea typeface="Libre Franklin"/>
                        <a:cs typeface="Libre Franklin"/>
                        <a:sym typeface="Libre Franklin"/>
                      </a:endParaRPr>
                    </a:p>
                  </a:txBody>
                  <a:tcPr marL="0" marR="0" marT="0" marB="0" anchor="ctr">
                    <a:lnL w="9525" cap="flat" cmpd="sng">
                      <a:solidFill>
                        <a:srgbClr val="4C57A8">
                          <a:alpha val="0"/>
                        </a:srgbClr>
                      </a:solidFill>
                      <a:prstDash val="solid"/>
                      <a:round/>
                      <a:headEnd type="none" w="sm" len="sm"/>
                      <a:tailEnd type="none" w="sm" len="sm"/>
                    </a:lnL>
                    <a:lnR w="9525" cap="flat" cmpd="sng">
                      <a:solidFill>
                        <a:srgbClr val="4C57A8">
                          <a:alpha val="0"/>
                        </a:srgbClr>
                      </a:solidFill>
                      <a:prstDash val="solid"/>
                      <a:round/>
                      <a:headEnd type="none" w="sm" len="sm"/>
                      <a:tailEnd type="none" w="sm" len="sm"/>
                    </a:lnR>
                    <a:lnT w="19050" cap="flat" cmpd="sng">
                      <a:solidFill>
                        <a:srgbClr val="4C57A8"/>
                      </a:solidFill>
                      <a:prstDash val="solid"/>
                      <a:round/>
                      <a:headEnd type="none" w="sm" len="sm"/>
                      <a:tailEnd type="none" w="sm" len="sm"/>
                    </a:lnT>
                    <a:lnB w="19050" cap="flat" cmpd="sng">
                      <a:solidFill>
                        <a:srgbClr val="666666">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500">
                        <a:solidFill>
                          <a:srgbClr val="EEF5FF"/>
                        </a:solidFill>
                        <a:latin typeface="Libre Franklin"/>
                        <a:ea typeface="Libre Franklin"/>
                        <a:cs typeface="Libre Franklin"/>
                        <a:sym typeface="Libre Franklin"/>
                      </a:endParaRPr>
                    </a:p>
                  </a:txBody>
                  <a:tcPr marL="0" marR="0" marT="0" marB="0" anchor="ctr">
                    <a:lnL w="9525" cap="flat" cmpd="sng" algn="ctr">
                      <a:solidFill>
                        <a:srgbClr val="4C57A8">
                          <a:alpha val="0"/>
                        </a:srgbClr>
                      </a:solidFill>
                      <a:prstDash val="solid"/>
                      <a:round/>
                      <a:headEnd type="none" w="sm" len="sm"/>
                      <a:tailEnd type="none" w="sm" len="sm"/>
                    </a:lnL>
                    <a:lnR w="9525" cap="flat" cmpd="sng">
                      <a:solidFill>
                        <a:srgbClr val="4C57A8">
                          <a:alpha val="0"/>
                        </a:srgbClr>
                      </a:solidFill>
                      <a:prstDash val="solid"/>
                      <a:round/>
                      <a:headEnd type="none" w="sm" len="sm"/>
                      <a:tailEnd type="none" w="sm" len="sm"/>
                    </a:lnR>
                    <a:lnT w="19050" cap="flat" cmpd="sng" algn="ctr">
                      <a:solidFill>
                        <a:srgbClr val="4C57A8"/>
                      </a:solidFill>
                      <a:prstDash val="solid"/>
                      <a:round/>
                      <a:headEnd type="none" w="sm" len="sm"/>
                      <a:tailEnd type="none" w="sm" len="sm"/>
                    </a:lnT>
                    <a:lnB w="19050" cap="flat" cmpd="sng" algn="ctr">
                      <a:solidFill>
                        <a:srgbClr val="666666">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500" dirty="0">
                        <a:solidFill>
                          <a:srgbClr val="EEF5FF"/>
                        </a:solidFill>
                        <a:latin typeface="Libre Franklin"/>
                        <a:ea typeface="Libre Franklin"/>
                        <a:cs typeface="Libre Franklin"/>
                        <a:sym typeface="Libre Franklin"/>
                      </a:endParaRPr>
                    </a:p>
                  </a:txBody>
                  <a:tcPr marL="0" marR="0" marT="0" marB="0" anchor="ctr">
                    <a:lnL w="9525" cap="flat" cmpd="sng">
                      <a:solidFill>
                        <a:srgbClr val="4C57A8">
                          <a:alpha val="0"/>
                        </a:srgbClr>
                      </a:solidFill>
                      <a:prstDash val="solid"/>
                      <a:round/>
                      <a:headEnd type="none" w="sm" len="sm"/>
                      <a:tailEnd type="none" w="sm" len="sm"/>
                    </a:lnL>
                    <a:lnR w="9525" cap="flat" cmpd="sng" algn="ctr">
                      <a:solidFill>
                        <a:srgbClr val="4C57A8">
                          <a:alpha val="0"/>
                        </a:srgbClr>
                      </a:solidFill>
                      <a:prstDash val="solid"/>
                      <a:round/>
                      <a:headEnd type="none" w="sm" len="sm"/>
                      <a:tailEnd type="none" w="sm" len="sm"/>
                    </a:lnR>
                    <a:lnT w="19050" cap="flat" cmpd="sng">
                      <a:solidFill>
                        <a:srgbClr val="4C57A8"/>
                      </a:solidFill>
                      <a:prstDash val="solid"/>
                      <a:round/>
                      <a:headEnd type="none" w="sm" len="sm"/>
                      <a:tailEnd type="none" w="sm" len="sm"/>
                    </a:lnT>
                    <a:lnB w="19050" cap="flat" cmpd="sng">
                      <a:solidFill>
                        <a:srgbClr val="666666">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500">
                        <a:solidFill>
                          <a:srgbClr val="EEF5FF"/>
                        </a:solidFill>
                        <a:latin typeface="Libre Franklin"/>
                        <a:ea typeface="Libre Franklin"/>
                        <a:cs typeface="Libre Franklin"/>
                        <a:sym typeface="Libre Franklin"/>
                      </a:endParaRPr>
                    </a:p>
                  </a:txBody>
                  <a:tcPr marL="0" marR="0" marT="0" marB="0" anchor="ctr">
                    <a:lnL w="9525" cap="flat" cmpd="sng">
                      <a:solidFill>
                        <a:srgbClr val="4C57A8">
                          <a:alpha val="0"/>
                        </a:srgbClr>
                      </a:solidFill>
                      <a:prstDash val="solid"/>
                      <a:round/>
                      <a:headEnd type="none" w="sm" len="sm"/>
                      <a:tailEnd type="none" w="sm" len="sm"/>
                    </a:lnL>
                    <a:lnR w="9525" cap="flat" cmpd="sng" algn="ctr">
                      <a:solidFill>
                        <a:srgbClr val="4C57A8">
                          <a:alpha val="0"/>
                        </a:srgbClr>
                      </a:solidFill>
                      <a:prstDash val="solid"/>
                      <a:round/>
                      <a:headEnd type="none" w="sm" len="sm"/>
                      <a:tailEnd type="none" w="sm" len="sm"/>
                    </a:lnR>
                    <a:lnT w="19050" cap="flat" cmpd="sng" algn="ctr">
                      <a:solidFill>
                        <a:srgbClr val="4C57A8"/>
                      </a:solidFill>
                      <a:prstDash val="solid"/>
                      <a:round/>
                      <a:headEnd type="none" w="sm" len="sm"/>
                      <a:tailEnd type="none" w="sm" len="sm"/>
                    </a:lnT>
                    <a:lnB w="19050" cap="flat" cmpd="sng" algn="ctr">
                      <a:solidFill>
                        <a:srgbClr val="666666">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500" dirty="0">
                        <a:solidFill>
                          <a:srgbClr val="EEF5FF"/>
                        </a:solidFill>
                        <a:latin typeface="Libre Franklin"/>
                        <a:ea typeface="Libre Franklin"/>
                        <a:cs typeface="Libre Franklin"/>
                        <a:sym typeface="Libre Franklin"/>
                      </a:endParaRPr>
                    </a:p>
                  </a:txBody>
                  <a:tcPr marL="0" marR="0" marT="0" marB="0" anchor="ctr">
                    <a:lnL w="9525" cap="flat" cmpd="sng">
                      <a:solidFill>
                        <a:srgbClr val="4C57A8">
                          <a:alpha val="0"/>
                        </a:srgbClr>
                      </a:solidFill>
                      <a:prstDash val="solid"/>
                      <a:round/>
                      <a:headEnd type="none" w="sm" len="sm"/>
                      <a:tailEnd type="none" w="sm" len="sm"/>
                    </a:lnL>
                    <a:lnR w="9525" cap="flat" cmpd="sng" algn="ctr">
                      <a:solidFill>
                        <a:srgbClr val="4C57A8">
                          <a:alpha val="0"/>
                        </a:srgbClr>
                      </a:solidFill>
                      <a:prstDash val="solid"/>
                      <a:round/>
                      <a:headEnd type="none" w="sm" len="sm"/>
                      <a:tailEnd type="none" w="sm" len="sm"/>
                    </a:lnR>
                    <a:lnT w="19050" cap="flat" cmpd="sng" algn="ctr">
                      <a:solidFill>
                        <a:srgbClr val="4C57A8"/>
                      </a:solidFill>
                      <a:prstDash val="solid"/>
                      <a:round/>
                      <a:headEnd type="none" w="sm" len="sm"/>
                      <a:tailEnd type="none" w="sm" len="sm"/>
                    </a:lnT>
                    <a:lnB w="19050" cap="flat" cmpd="sng" algn="ctr">
                      <a:solidFill>
                        <a:srgbClr val="666666">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500" dirty="0">
                        <a:solidFill>
                          <a:srgbClr val="EEF5FF"/>
                        </a:solidFill>
                        <a:latin typeface="Libre Franklin"/>
                        <a:ea typeface="Libre Franklin"/>
                        <a:cs typeface="Libre Franklin"/>
                        <a:sym typeface="Libre Franklin"/>
                      </a:endParaRPr>
                    </a:p>
                  </a:txBody>
                  <a:tcPr marL="0" marR="0" marT="0" marB="0" anchor="ctr">
                    <a:lnL w="9525" cap="flat" cmpd="sng">
                      <a:solidFill>
                        <a:srgbClr val="4C57A8">
                          <a:alpha val="0"/>
                        </a:srgbClr>
                      </a:solidFill>
                      <a:prstDash val="solid"/>
                      <a:round/>
                      <a:headEnd type="none" w="sm" len="sm"/>
                      <a:tailEnd type="none" w="sm" len="sm"/>
                    </a:lnL>
                    <a:lnR w="9525" cap="flat" cmpd="sng" algn="ctr">
                      <a:solidFill>
                        <a:srgbClr val="4C57A8">
                          <a:alpha val="0"/>
                        </a:srgbClr>
                      </a:solidFill>
                      <a:prstDash val="solid"/>
                      <a:round/>
                      <a:headEnd type="none" w="sm" len="sm"/>
                      <a:tailEnd type="none" w="sm" len="sm"/>
                    </a:lnR>
                    <a:lnT w="19050" cap="flat" cmpd="sng" algn="ctr">
                      <a:solidFill>
                        <a:srgbClr val="4C57A8"/>
                      </a:solidFill>
                      <a:prstDash val="solid"/>
                      <a:round/>
                      <a:headEnd type="none" w="sm" len="sm"/>
                      <a:tailEnd type="none" w="sm" len="sm"/>
                    </a:lnT>
                    <a:lnB w="19050" cap="flat" cmpd="sng" algn="ctr">
                      <a:solidFill>
                        <a:srgbClr val="666666">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500" dirty="0">
                        <a:solidFill>
                          <a:srgbClr val="EEF5FF"/>
                        </a:solidFill>
                        <a:latin typeface="Libre Franklin"/>
                        <a:ea typeface="Libre Franklin"/>
                        <a:cs typeface="Libre Franklin"/>
                        <a:sym typeface="Libre Franklin"/>
                      </a:endParaRPr>
                    </a:p>
                  </a:txBody>
                  <a:tcPr marL="0" marR="0" marT="0" marB="0" anchor="ctr">
                    <a:lnL w="9525" cap="flat" cmpd="sng">
                      <a:solidFill>
                        <a:srgbClr val="4C57A8">
                          <a:alpha val="0"/>
                        </a:srgbClr>
                      </a:solidFill>
                      <a:prstDash val="solid"/>
                      <a:round/>
                      <a:headEnd type="none" w="sm" len="sm"/>
                      <a:tailEnd type="none" w="sm" len="sm"/>
                    </a:lnL>
                    <a:lnR w="9525" cap="flat" cmpd="sng" algn="ctr">
                      <a:solidFill>
                        <a:srgbClr val="4C57A8">
                          <a:alpha val="0"/>
                        </a:srgbClr>
                      </a:solidFill>
                      <a:prstDash val="solid"/>
                      <a:round/>
                      <a:headEnd type="none" w="sm" len="sm"/>
                      <a:tailEnd type="none" w="sm" len="sm"/>
                    </a:lnR>
                    <a:lnT w="19050" cap="flat" cmpd="sng" algn="ctr">
                      <a:solidFill>
                        <a:srgbClr val="4C57A8"/>
                      </a:solidFill>
                      <a:prstDash val="solid"/>
                      <a:round/>
                      <a:headEnd type="none" w="sm" len="sm"/>
                      <a:tailEnd type="none" w="sm" len="sm"/>
                    </a:lnT>
                    <a:lnB w="19050" cap="flat" cmpd="sng" algn="ctr">
                      <a:solidFill>
                        <a:srgbClr val="666666">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500" dirty="0">
                        <a:solidFill>
                          <a:srgbClr val="EEF5FF"/>
                        </a:solidFill>
                        <a:latin typeface="Libre Franklin"/>
                        <a:ea typeface="Libre Franklin"/>
                        <a:cs typeface="Libre Franklin"/>
                        <a:sym typeface="Libre Franklin"/>
                      </a:endParaRPr>
                    </a:p>
                  </a:txBody>
                  <a:tcPr marL="0" marR="0" marT="0" marB="0" anchor="ctr">
                    <a:lnL w="9525" cap="flat" cmpd="sng">
                      <a:solidFill>
                        <a:srgbClr val="4C57A8">
                          <a:alpha val="0"/>
                        </a:srgbClr>
                      </a:solidFill>
                      <a:prstDash val="solid"/>
                      <a:round/>
                      <a:headEnd type="none" w="sm" len="sm"/>
                      <a:tailEnd type="none" w="sm" len="sm"/>
                    </a:lnL>
                    <a:lnR w="9525" cap="flat" cmpd="sng" algn="ctr">
                      <a:solidFill>
                        <a:srgbClr val="4C57A8">
                          <a:alpha val="0"/>
                        </a:srgbClr>
                      </a:solidFill>
                      <a:prstDash val="solid"/>
                      <a:round/>
                      <a:headEnd type="none" w="sm" len="sm"/>
                      <a:tailEnd type="none" w="sm" len="sm"/>
                    </a:lnR>
                    <a:lnT w="19050" cap="flat" cmpd="sng" algn="ctr">
                      <a:solidFill>
                        <a:srgbClr val="4C57A8"/>
                      </a:solidFill>
                      <a:prstDash val="solid"/>
                      <a:round/>
                      <a:headEnd type="none" w="sm" len="sm"/>
                      <a:tailEnd type="none" w="sm" len="sm"/>
                    </a:lnT>
                    <a:lnB w="19050" cap="flat" cmpd="sng" algn="ctr">
                      <a:solidFill>
                        <a:srgbClr val="666666">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500" dirty="0">
                        <a:solidFill>
                          <a:srgbClr val="EEF5FF"/>
                        </a:solidFill>
                        <a:latin typeface="Libre Franklin"/>
                        <a:ea typeface="Libre Franklin"/>
                        <a:cs typeface="Libre Franklin"/>
                        <a:sym typeface="Libre Franklin"/>
                      </a:endParaRPr>
                    </a:p>
                  </a:txBody>
                  <a:tcPr marL="0" marR="0" marT="0" marB="0" anchor="ctr">
                    <a:lnL w="9525" cap="flat" cmpd="sng">
                      <a:solidFill>
                        <a:srgbClr val="4C57A8">
                          <a:alpha val="0"/>
                        </a:srgbClr>
                      </a:solidFill>
                      <a:prstDash val="solid"/>
                      <a:round/>
                      <a:headEnd type="none" w="sm" len="sm"/>
                      <a:tailEnd type="none" w="sm" len="sm"/>
                    </a:lnL>
                    <a:lnR w="19050" cap="flat" cmpd="sng" algn="ctr">
                      <a:solidFill>
                        <a:schemeClr val="bg2"/>
                      </a:solidFill>
                      <a:prstDash val="solid"/>
                      <a:round/>
                      <a:headEnd type="none" w="med" len="med"/>
                      <a:tailEnd type="none" w="med" len="med"/>
                    </a:lnR>
                    <a:lnT w="19050" cap="flat" cmpd="sng" algn="ctr">
                      <a:solidFill>
                        <a:srgbClr val="4C57A8"/>
                      </a:solidFill>
                      <a:prstDash val="solid"/>
                      <a:round/>
                      <a:headEnd type="none" w="sm" len="sm"/>
                      <a:tailEnd type="none" w="sm" len="sm"/>
                    </a:lnT>
                    <a:lnB w="19050" cap="flat" cmpd="sng" algn="ctr">
                      <a:solidFill>
                        <a:srgbClr val="666666">
                          <a:alpha val="0"/>
                        </a:srgbClr>
                      </a:solidFill>
                      <a:prstDash val="solid"/>
                      <a:round/>
                      <a:headEnd type="none" w="sm" len="sm"/>
                      <a:tailEnd type="none" w="sm" len="sm"/>
                    </a:lnB>
                  </a:tcPr>
                </a:tc>
                <a:extLst>
                  <a:ext uri="{0D108BD9-81ED-4DB2-BD59-A6C34878D82A}">
                    <a16:rowId xmlns:a16="http://schemas.microsoft.com/office/drawing/2014/main" val="10001"/>
                  </a:ext>
                </a:extLst>
              </a:tr>
              <a:tr h="676789">
                <a:tc>
                  <a:txBody>
                    <a:bodyPr/>
                    <a:lstStyle/>
                    <a:p>
                      <a:pPr marL="0" lvl="0" indent="0" algn="ctr" rtl="0">
                        <a:spcBef>
                          <a:spcPts val="0"/>
                        </a:spcBef>
                        <a:spcAft>
                          <a:spcPts val="0"/>
                        </a:spcAft>
                        <a:buNone/>
                      </a:pPr>
                      <a:r>
                        <a:rPr lang="en-IN" sz="1600" b="1" dirty="0">
                          <a:solidFill>
                            <a:srgbClr val="4C57A8"/>
                          </a:solidFill>
                          <a:latin typeface="Questrial"/>
                          <a:ea typeface="Questrial"/>
                          <a:cs typeface="Questrial"/>
                          <a:sym typeface="Questrial"/>
                        </a:rPr>
                        <a:t>C</a:t>
                      </a:r>
                      <a:r>
                        <a:rPr lang="en" sz="1600" b="1" dirty="0">
                          <a:solidFill>
                            <a:srgbClr val="4C57A8"/>
                          </a:solidFill>
                          <a:latin typeface="Questrial"/>
                          <a:ea typeface="Questrial"/>
                          <a:cs typeface="Questrial"/>
                          <a:sym typeface="Questrial"/>
                        </a:rPr>
                        <a:t>omponent selection</a:t>
                      </a:r>
                      <a:endParaRPr sz="1600" b="1" dirty="0">
                        <a:solidFill>
                          <a:srgbClr val="4C57A8"/>
                        </a:solidFill>
                        <a:latin typeface="Questrial"/>
                        <a:ea typeface="Questrial"/>
                        <a:cs typeface="Questrial"/>
                        <a:sym typeface="Questrial"/>
                      </a:endParaRPr>
                    </a:p>
                  </a:txBody>
                  <a:tcPr marL="0" marR="0" marT="0" marB="0" anchor="ctr">
                    <a:lnL w="19050" cap="flat" cmpd="sng">
                      <a:solidFill>
                        <a:srgbClr val="4C57A8"/>
                      </a:solidFill>
                      <a:prstDash val="solid"/>
                      <a:round/>
                      <a:headEnd type="none" w="sm" len="sm"/>
                      <a:tailEnd type="none" w="sm" len="sm"/>
                    </a:lnL>
                    <a:lnR w="19050" cap="flat" cmpd="sng">
                      <a:solidFill>
                        <a:srgbClr val="4C57A8">
                          <a:alpha val="0"/>
                        </a:srgbClr>
                      </a:solidFill>
                      <a:prstDash val="solid"/>
                      <a:round/>
                      <a:headEnd type="none" w="sm" len="sm"/>
                      <a:tailEnd type="none" w="sm" len="sm"/>
                    </a:lnR>
                    <a:lnT w="19050" cap="flat" cmpd="sng">
                      <a:solidFill>
                        <a:srgbClr val="666666">
                          <a:alpha val="0"/>
                        </a:srgbClr>
                      </a:solidFill>
                      <a:prstDash val="solid"/>
                      <a:round/>
                      <a:headEnd type="none" w="sm" len="sm"/>
                      <a:tailEnd type="none" w="sm" len="sm"/>
                    </a:lnT>
                    <a:lnB w="19050" cap="flat" cmpd="sng">
                      <a:solidFill>
                        <a:srgbClr val="4C57A8">
                          <a:alpha val="0"/>
                        </a:srgbClr>
                      </a:solidFill>
                      <a:prstDash val="solid"/>
                      <a:round/>
                      <a:headEnd type="none" w="sm" len="sm"/>
                      <a:tailEnd type="none" w="sm" len="sm"/>
                    </a:lnB>
                    <a:solidFill>
                      <a:srgbClr val="EEF5FF"/>
                    </a:solidFill>
                  </a:tcPr>
                </a:tc>
                <a:tc>
                  <a:txBody>
                    <a:bodyPr/>
                    <a:lstStyle/>
                    <a:p>
                      <a:pPr marL="0" lvl="0" indent="0" algn="ctr" rtl="0">
                        <a:spcBef>
                          <a:spcPts val="0"/>
                        </a:spcBef>
                        <a:spcAft>
                          <a:spcPts val="0"/>
                        </a:spcAft>
                        <a:buNone/>
                      </a:pPr>
                      <a:endParaRPr sz="2500" dirty="0">
                        <a:solidFill>
                          <a:srgbClr val="EEF5FF"/>
                        </a:solidFill>
                        <a:latin typeface="Libre Franklin"/>
                        <a:ea typeface="Libre Franklin"/>
                        <a:cs typeface="Libre Franklin"/>
                        <a:sym typeface="Libre Franklin"/>
                      </a:endParaRPr>
                    </a:p>
                  </a:txBody>
                  <a:tcPr marL="0" marR="0" marT="0" marB="0" anchor="ctr">
                    <a:lnL w="19050" cap="flat" cmpd="sng">
                      <a:solidFill>
                        <a:srgbClr val="4C57A8">
                          <a:alpha val="0"/>
                        </a:srgbClr>
                      </a:solidFill>
                      <a:prstDash val="solid"/>
                      <a:round/>
                      <a:headEnd type="none" w="sm" len="sm"/>
                      <a:tailEnd type="none" w="sm" len="sm"/>
                    </a:lnL>
                    <a:lnR w="9525" cap="flat" cmpd="sng" algn="ctr">
                      <a:solidFill>
                        <a:srgbClr val="4C57A8">
                          <a:alpha val="0"/>
                        </a:srgbClr>
                      </a:solidFill>
                      <a:prstDash val="solid"/>
                      <a:round/>
                      <a:headEnd type="none" w="sm" len="sm"/>
                      <a:tailEnd type="none" w="sm" len="sm"/>
                    </a:lnR>
                    <a:lnT w="19050" cap="flat" cmpd="sng">
                      <a:solidFill>
                        <a:srgbClr val="666666">
                          <a:alpha val="0"/>
                        </a:srgbClr>
                      </a:solidFill>
                      <a:prstDash val="solid"/>
                      <a:round/>
                      <a:headEnd type="none" w="sm" len="sm"/>
                      <a:tailEnd type="none" w="sm" len="sm"/>
                    </a:lnT>
                    <a:lnB w="19050" cap="flat" cmpd="sng">
                      <a:solidFill>
                        <a:srgbClr val="4C57A8">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r>
                        <a:rPr lang="en-US" sz="2500" dirty="0">
                          <a:solidFill>
                            <a:schemeClr val="accent1">
                              <a:lumMod val="10000"/>
                            </a:schemeClr>
                          </a:solidFill>
                          <a:latin typeface="Libre Franklin"/>
                          <a:ea typeface="Libre Franklin"/>
                          <a:cs typeface="Libre Franklin"/>
                          <a:sym typeface="Libre Franklin"/>
                        </a:rPr>
                        <a:t>X</a:t>
                      </a:r>
                      <a:endParaRPr sz="2500" dirty="0">
                        <a:solidFill>
                          <a:schemeClr val="accent1">
                            <a:lumMod val="10000"/>
                          </a:schemeClr>
                        </a:solidFill>
                        <a:latin typeface="Libre Franklin"/>
                        <a:ea typeface="Libre Franklin"/>
                        <a:cs typeface="Libre Franklin"/>
                        <a:sym typeface="Libre Franklin"/>
                      </a:endParaRPr>
                    </a:p>
                  </a:txBody>
                  <a:tcPr marL="0" marR="0" marT="0" marB="0" anchor="ctr">
                    <a:lnL w="9525" cap="flat" cmpd="sng" algn="ctr">
                      <a:solidFill>
                        <a:srgbClr val="4C57A8">
                          <a:alpha val="0"/>
                        </a:srgbClr>
                      </a:solidFill>
                      <a:prstDash val="solid"/>
                      <a:round/>
                      <a:headEnd type="none" w="sm" len="sm"/>
                      <a:tailEnd type="none" w="sm" len="sm"/>
                    </a:lnL>
                    <a:lnR w="9525" cap="flat" cmpd="sng">
                      <a:solidFill>
                        <a:srgbClr val="4C57A8">
                          <a:alpha val="0"/>
                        </a:srgbClr>
                      </a:solidFill>
                      <a:prstDash val="solid"/>
                      <a:round/>
                      <a:headEnd type="none" w="sm" len="sm"/>
                      <a:tailEnd type="none" w="sm" len="sm"/>
                    </a:lnR>
                    <a:lnT w="19050" cap="flat" cmpd="sng" algn="ctr">
                      <a:solidFill>
                        <a:srgbClr val="666666">
                          <a:alpha val="0"/>
                        </a:srgbClr>
                      </a:solidFill>
                      <a:prstDash val="solid"/>
                      <a:round/>
                      <a:headEnd type="none" w="sm" len="sm"/>
                      <a:tailEnd type="none" w="sm" len="sm"/>
                    </a:lnT>
                    <a:lnB w="19050" cap="flat" cmpd="sng" algn="ctr">
                      <a:solidFill>
                        <a:srgbClr val="4C57A8">
                          <a:alpha val="0"/>
                        </a:srgbClr>
                      </a:solidFill>
                      <a:prstDash val="solid"/>
                      <a:round/>
                      <a:headEnd type="none" w="sm" len="sm"/>
                      <a:tailEnd type="none" w="sm" len="sm"/>
                    </a:lnB>
                    <a:solidFill>
                      <a:schemeClr val="tx2">
                        <a:lumMod val="40000"/>
                        <a:lumOff val="60000"/>
                      </a:schemeClr>
                    </a:solidFill>
                  </a:tcPr>
                </a:tc>
                <a:tc>
                  <a:txBody>
                    <a:bodyPr/>
                    <a:lstStyle/>
                    <a:p>
                      <a:pPr marL="0" lvl="0" indent="0" algn="ctr" rtl="0">
                        <a:spcBef>
                          <a:spcPts val="0"/>
                        </a:spcBef>
                        <a:spcAft>
                          <a:spcPts val="0"/>
                        </a:spcAft>
                        <a:buNone/>
                      </a:pPr>
                      <a:endParaRPr sz="2500">
                        <a:solidFill>
                          <a:srgbClr val="EEF5FF"/>
                        </a:solidFill>
                        <a:latin typeface="Libre Franklin"/>
                        <a:ea typeface="Libre Franklin"/>
                        <a:cs typeface="Libre Franklin"/>
                        <a:sym typeface="Libre Franklin"/>
                      </a:endParaRPr>
                    </a:p>
                  </a:txBody>
                  <a:tcPr marL="0" marR="0" marT="0" marB="0" anchor="ctr">
                    <a:lnL w="9525" cap="flat" cmpd="sng">
                      <a:solidFill>
                        <a:srgbClr val="4C57A8">
                          <a:alpha val="0"/>
                        </a:srgbClr>
                      </a:solidFill>
                      <a:prstDash val="solid"/>
                      <a:round/>
                      <a:headEnd type="none" w="sm" len="sm"/>
                      <a:tailEnd type="none" w="sm" len="sm"/>
                    </a:lnL>
                    <a:lnR w="9525" cap="flat" cmpd="sng">
                      <a:solidFill>
                        <a:srgbClr val="4C57A8">
                          <a:alpha val="0"/>
                        </a:srgbClr>
                      </a:solidFill>
                      <a:prstDash val="solid"/>
                      <a:round/>
                      <a:headEnd type="none" w="sm" len="sm"/>
                      <a:tailEnd type="none" w="sm" len="sm"/>
                    </a:lnR>
                    <a:lnT w="19050" cap="flat" cmpd="sng">
                      <a:solidFill>
                        <a:srgbClr val="666666">
                          <a:alpha val="0"/>
                        </a:srgbClr>
                      </a:solidFill>
                      <a:prstDash val="solid"/>
                      <a:round/>
                      <a:headEnd type="none" w="sm" len="sm"/>
                      <a:tailEnd type="none" w="sm" len="sm"/>
                    </a:lnT>
                    <a:lnB w="19050" cap="flat" cmpd="sng" algn="ctr">
                      <a:solidFill>
                        <a:srgbClr val="4C57A8">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500" dirty="0">
                        <a:solidFill>
                          <a:srgbClr val="EEF5FF"/>
                        </a:solidFill>
                        <a:latin typeface="Libre Franklin"/>
                        <a:ea typeface="Libre Franklin"/>
                        <a:cs typeface="Libre Franklin"/>
                        <a:sym typeface="Libre Franklin"/>
                      </a:endParaRPr>
                    </a:p>
                  </a:txBody>
                  <a:tcPr marL="0" marR="0" marT="0" marB="0" anchor="ctr">
                    <a:lnL w="9525" cap="flat" cmpd="sng" algn="ctr">
                      <a:solidFill>
                        <a:srgbClr val="4C57A8">
                          <a:alpha val="0"/>
                        </a:srgbClr>
                      </a:solidFill>
                      <a:prstDash val="solid"/>
                      <a:round/>
                      <a:headEnd type="none" w="sm" len="sm"/>
                      <a:tailEnd type="none" w="sm" len="sm"/>
                    </a:lnL>
                    <a:lnR w="9525" cap="flat" cmpd="sng">
                      <a:solidFill>
                        <a:srgbClr val="4C57A8">
                          <a:alpha val="0"/>
                        </a:srgbClr>
                      </a:solidFill>
                      <a:prstDash val="solid"/>
                      <a:round/>
                      <a:headEnd type="none" w="sm" len="sm"/>
                      <a:tailEnd type="none" w="sm" len="sm"/>
                    </a:lnR>
                    <a:lnT w="19050" cap="flat" cmpd="sng" algn="ctr">
                      <a:solidFill>
                        <a:srgbClr val="666666">
                          <a:alpha val="0"/>
                        </a:srgbClr>
                      </a:solidFill>
                      <a:prstDash val="solid"/>
                      <a:round/>
                      <a:headEnd type="none" w="sm" len="sm"/>
                      <a:tailEnd type="none" w="sm" len="sm"/>
                    </a:lnT>
                    <a:lnB w="19050" cap="flat" cmpd="sng" algn="ctr">
                      <a:solidFill>
                        <a:srgbClr val="4C57A8">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500">
                        <a:solidFill>
                          <a:srgbClr val="EEF5FF"/>
                        </a:solidFill>
                        <a:latin typeface="Libre Franklin"/>
                        <a:ea typeface="Libre Franklin"/>
                        <a:cs typeface="Libre Franklin"/>
                        <a:sym typeface="Libre Franklin"/>
                      </a:endParaRPr>
                    </a:p>
                  </a:txBody>
                  <a:tcPr marL="0" marR="0" marT="0" marB="0" anchor="ctr">
                    <a:lnL w="9525" cap="flat" cmpd="sng">
                      <a:solidFill>
                        <a:srgbClr val="4C57A8">
                          <a:alpha val="0"/>
                        </a:srgbClr>
                      </a:solidFill>
                      <a:prstDash val="solid"/>
                      <a:round/>
                      <a:headEnd type="none" w="sm" len="sm"/>
                      <a:tailEnd type="none" w="sm" len="sm"/>
                    </a:lnL>
                    <a:lnR w="9525" cap="flat" cmpd="sng" algn="ctr">
                      <a:solidFill>
                        <a:srgbClr val="4C57A8">
                          <a:alpha val="0"/>
                        </a:srgbClr>
                      </a:solidFill>
                      <a:prstDash val="solid"/>
                      <a:round/>
                      <a:headEnd type="none" w="sm" len="sm"/>
                      <a:tailEnd type="none" w="sm" len="sm"/>
                    </a:lnR>
                    <a:lnT w="19050" cap="flat" cmpd="sng">
                      <a:solidFill>
                        <a:srgbClr val="666666">
                          <a:alpha val="0"/>
                        </a:srgbClr>
                      </a:solidFill>
                      <a:prstDash val="solid"/>
                      <a:round/>
                      <a:headEnd type="none" w="sm" len="sm"/>
                      <a:tailEnd type="none" w="sm" len="sm"/>
                    </a:lnT>
                    <a:lnB w="19050" cap="flat" cmpd="sng">
                      <a:solidFill>
                        <a:srgbClr val="4C57A8">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500">
                        <a:solidFill>
                          <a:srgbClr val="EEF5FF"/>
                        </a:solidFill>
                        <a:latin typeface="Libre Franklin"/>
                        <a:ea typeface="Libre Franklin"/>
                        <a:cs typeface="Libre Franklin"/>
                        <a:sym typeface="Libre Franklin"/>
                      </a:endParaRPr>
                    </a:p>
                  </a:txBody>
                  <a:tcPr marL="0" marR="0" marT="0" marB="0" anchor="ctr">
                    <a:lnL w="9525" cap="flat" cmpd="sng">
                      <a:solidFill>
                        <a:srgbClr val="4C57A8">
                          <a:alpha val="0"/>
                        </a:srgbClr>
                      </a:solidFill>
                      <a:prstDash val="solid"/>
                      <a:round/>
                      <a:headEnd type="none" w="sm" len="sm"/>
                      <a:tailEnd type="none" w="sm" len="sm"/>
                    </a:lnL>
                    <a:lnR w="9525" cap="flat" cmpd="sng" algn="ctr">
                      <a:solidFill>
                        <a:srgbClr val="4C57A8">
                          <a:alpha val="0"/>
                        </a:srgbClr>
                      </a:solidFill>
                      <a:prstDash val="solid"/>
                      <a:round/>
                      <a:headEnd type="none" w="sm" len="sm"/>
                      <a:tailEnd type="none" w="sm" len="sm"/>
                    </a:lnR>
                    <a:lnT w="19050" cap="flat" cmpd="sng" algn="ctr">
                      <a:solidFill>
                        <a:srgbClr val="666666">
                          <a:alpha val="0"/>
                        </a:srgbClr>
                      </a:solidFill>
                      <a:prstDash val="solid"/>
                      <a:round/>
                      <a:headEnd type="none" w="sm" len="sm"/>
                      <a:tailEnd type="none" w="sm" len="sm"/>
                    </a:lnT>
                    <a:lnB w="19050" cap="flat" cmpd="sng" algn="ctr">
                      <a:solidFill>
                        <a:srgbClr val="4C57A8">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500">
                        <a:solidFill>
                          <a:srgbClr val="EEF5FF"/>
                        </a:solidFill>
                        <a:latin typeface="Libre Franklin"/>
                        <a:ea typeface="Libre Franklin"/>
                        <a:cs typeface="Libre Franklin"/>
                        <a:sym typeface="Libre Franklin"/>
                      </a:endParaRPr>
                    </a:p>
                  </a:txBody>
                  <a:tcPr marL="0" marR="0" marT="0" marB="0" anchor="ctr">
                    <a:lnL w="9525" cap="flat" cmpd="sng">
                      <a:solidFill>
                        <a:srgbClr val="4C57A8">
                          <a:alpha val="0"/>
                        </a:srgbClr>
                      </a:solidFill>
                      <a:prstDash val="solid"/>
                      <a:round/>
                      <a:headEnd type="none" w="sm" len="sm"/>
                      <a:tailEnd type="none" w="sm" len="sm"/>
                    </a:lnL>
                    <a:lnR w="9525" cap="flat" cmpd="sng" algn="ctr">
                      <a:solidFill>
                        <a:srgbClr val="4C57A8">
                          <a:alpha val="0"/>
                        </a:srgbClr>
                      </a:solidFill>
                      <a:prstDash val="solid"/>
                      <a:round/>
                      <a:headEnd type="none" w="sm" len="sm"/>
                      <a:tailEnd type="none" w="sm" len="sm"/>
                    </a:lnR>
                    <a:lnT w="19050" cap="flat" cmpd="sng" algn="ctr">
                      <a:solidFill>
                        <a:srgbClr val="666666">
                          <a:alpha val="0"/>
                        </a:srgbClr>
                      </a:solidFill>
                      <a:prstDash val="solid"/>
                      <a:round/>
                      <a:headEnd type="none" w="sm" len="sm"/>
                      <a:tailEnd type="none" w="sm" len="sm"/>
                    </a:lnT>
                    <a:lnB w="19050" cap="flat" cmpd="sng" algn="ctr">
                      <a:solidFill>
                        <a:srgbClr val="4C57A8">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500" dirty="0">
                        <a:solidFill>
                          <a:srgbClr val="EEF5FF"/>
                        </a:solidFill>
                        <a:latin typeface="Libre Franklin"/>
                        <a:ea typeface="Libre Franklin"/>
                        <a:cs typeface="Libre Franklin"/>
                        <a:sym typeface="Libre Franklin"/>
                      </a:endParaRPr>
                    </a:p>
                  </a:txBody>
                  <a:tcPr marL="0" marR="0" marT="0" marB="0" anchor="ctr">
                    <a:lnL w="9525" cap="flat" cmpd="sng">
                      <a:solidFill>
                        <a:srgbClr val="4C57A8">
                          <a:alpha val="0"/>
                        </a:srgbClr>
                      </a:solidFill>
                      <a:prstDash val="solid"/>
                      <a:round/>
                      <a:headEnd type="none" w="sm" len="sm"/>
                      <a:tailEnd type="none" w="sm" len="sm"/>
                    </a:lnL>
                    <a:lnR w="9525" cap="flat" cmpd="sng" algn="ctr">
                      <a:solidFill>
                        <a:srgbClr val="4C57A8">
                          <a:alpha val="0"/>
                        </a:srgbClr>
                      </a:solidFill>
                      <a:prstDash val="solid"/>
                      <a:round/>
                      <a:headEnd type="none" w="sm" len="sm"/>
                      <a:tailEnd type="none" w="sm" len="sm"/>
                    </a:lnR>
                    <a:lnT w="19050" cap="flat" cmpd="sng" algn="ctr">
                      <a:solidFill>
                        <a:srgbClr val="666666">
                          <a:alpha val="0"/>
                        </a:srgbClr>
                      </a:solidFill>
                      <a:prstDash val="solid"/>
                      <a:round/>
                      <a:headEnd type="none" w="sm" len="sm"/>
                      <a:tailEnd type="none" w="sm" len="sm"/>
                    </a:lnT>
                    <a:lnB w="19050" cap="flat" cmpd="sng" algn="ctr">
                      <a:solidFill>
                        <a:srgbClr val="4C57A8">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500">
                        <a:solidFill>
                          <a:srgbClr val="EEF5FF"/>
                        </a:solidFill>
                        <a:latin typeface="Libre Franklin"/>
                        <a:ea typeface="Libre Franklin"/>
                        <a:cs typeface="Libre Franklin"/>
                        <a:sym typeface="Libre Franklin"/>
                      </a:endParaRPr>
                    </a:p>
                  </a:txBody>
                  <a:tcPr marL="0" marR="0" marT="0" marB="0" anchor="ctr">
                    <a:lnL w="9525" cap="flat" cmpd="sng">
                      <a:solidFill>
                        <a:srgbClr val="4C57A8">
                          <a:alpha val="0"/>
                        </a:srgbClr>
                      </a:solidFill>
                      <a:prstDash val="solid"/>
                      <a:round/>
                      <a:headEnd type="none" w="sm" len="sm"/>
                      <a:tailEnd type="none" w="sm" len="sm"/>
                    </a:lnL>
                    <a:lnR w="9525" cap="flat" cmpd="sng" algn="ctr">
                      <a:solidFill>
                        <a:srgbClr val="4C57A8">
                          <a:alpha val="0"/>
                        </a:srgbClr>
                      </a:solidFill>
                      <a:prstDash val="solid"/>
                      <a:round/>
                      <a:headEnd type="none" w="sm" len="sm"/>
                      <a:tailEnd type="none" w="sm" len="sm"/>
                    </a:lnR>
                    <a:lnT w="19050" cap="flat" cmpd="sng" algn="ctr">
                      <a:solidFill>
                        <a:srgbClr val="666666">
                          <a:alpha val="0"/>
                        </a:srgbClr>
                      </a:solidFill>
                      <a:prstDash val="solid"/>
                      <a:round/>
                      <a:headEnd type="none" w="sm" len="sm"/>
                      <a:tailEnd type="none" w="sm" len="sm"/>
                    </a:lnT>
                    <a:lnB w="19050" cap="flat" cmpd="sng" algn="ctr">
                      <a:solidFill>
                        <a:srgbClr val="4C57A8">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500" dirty="0">
                        <a:solidFill>
                          <a:srgbClr val="EEF5FF"/>
                        </a:solidFill>
                        <a:latin typeface="Libre Franklin"/>
                        <a:ea typeface="Libre Franklin"/>
                        <a:cs typeface="Libre Franklin"/>
                        <a:sym typeface="Libre Franklin"/>
                      </a:endParaRPr>
                    </a:p>
                  </a:txBody>
                  <a:tcPr marL="0" marR="0" marT="0" marB="0" anchor="ctr">
                    <a:lnL w="9525" cap="flat" cmpd="sng">
                      <a:solidFill>
                        <a:srgbClr val="4C57A8">
                          <a:alpha val="0"/>
                        </a:srgbClr>
                      </a:solidFill>
                      <a:prstDash val="solid"/>
                      <a:round/>
                      <a:headEnd type="none" w="sm" len="sm"/>
                      <a:tailEnd type="none" w="sm" len="sm"/>
                    </a:lnL>
                    <a:lnR w="9525" cap="flat" cmpd="sng" algn="ctr">
                      <a:solidFill>
                        <a:srgbClr val="4C57A8">
                          <a:alpha val="0"/>
                        </a:srgbClr>
                      </a:solidFill>
                      <a:prstDash val="solid"/>
                      <a:round/>
                      <a:headEnd type="none" w="sm" len="sm"/>
                      <a:tailEnd type="none" w="sm" len="sm"/>
                    </a:lnR>
                    <a:lnT w="19050" cap="flat" cmpd="sng" algn="ctr">
                      <a:solidFill>
                        <a:srgbClr val="666666">
                          <a:alpha val="0"/>
                        </a:srgbClr>
                      </a:solidFill>
                      <a:prstDash val="solid"/>
                      <a:round/>
                      <a:headEnd type="none" w="sm" len="sm"/>
                      <a:tailEnd type="none" w="sm" len="sm"/>
                    </a:lnT>
                    <a:lnB w="19050" cap="flat" cmpd="sng" algn="ctr">
                      <a:solidFill>
                        <a:srgbClr val="4C57A8">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500" dirty="0">
                        <a:solidFill>
                          <a:srgbClr val="EEF5FF"/>
                        </a:solidFill>
                        <a:latin typeface="Libre Franklin"/>
                        <a:ea typeface="Libre Franklin"/>
                        <a:cs typeface="Libre Franklin"/>
                        <a:sym typeface="Libre Franklin"/>
                      </a:endParaRPr>
                    </a:p>
                  </a:txBody>
                  <a:tcPr marL="0" marR="0" marT="0" marB="0" anchor="ctr">
                    <a:lnL w="9525" cap="flat" cmpd="sng">
                      <a:solidFill>
                        <a:srgbClr val="4C57A8">
                          <a:alpha val="0"/>
                        </a:srgbClr>
                      </a:solidFill>
                      <a:prstDash val="solid"/>
                      <a:round/>
                      <a:headEnd type="none" w="sm" len="sm"/>
                      <a:tailEnd type="none" w="sm" len="sm"/>
                    </a:lnL>
                    <a:lnR w="19050" cap="flat" cmpd="sng" algn="ctr">
                      <a:solidFill>
                        <a:schemeClr val="bg2"/>
                      </a:solidFill>
                      <a:prstDash val="solid"/>
                      <a:round/>
                      <a:headEnd type="none" w="med" len="med"/>
                      <a:tailEnd type="none" w="med" len="med"/>
                    </a:lnR>
                    <a:lnT w="19050" cap="flat" cmpd="sng" algn="ctr">
                      <a:solidFill>
                        <a:srgbClr val="666666">
                          <a:alpha val="0"/>
                        </a:srgbClr>
                      </a:solidFill>
                      <a:prstDash val="solid"/>
                      <a:round/>
                      <a:headEnd type="none" w="sm" len="sm"/>
                      <a:tailEnd type="none" w="sm" len="sm"/>
                    </a:lnT>
                    <a:lnB w="19050" cap="flat" cmpd="sng" algn="ctr">
                      <a:solidFill>
                        <a:srgbClr val="4C57A8">
                          <a:alpha val="0"/>
                        </a:srgbClr>
                      </a:solidFill>
                      <a:prstDash val="solid"/>
                      <a:round/>
                      <a:headEnd type="none" w="sm" len="sm"/>
                      <a:tailEnd type="none" w="sm" len="sm"/>
                    </a:lnB>
                  </a:tcPr>
                </a:tc>
                <a:extLst>
                  <a:ext uri="{0D108BD9-81ED-4DB2-BD59-A6C34878D82A}">
                    <a16:rowId xmlns:a16="http://schemas.microsoft.com/office/drawing/2014/main" val="10002"/>
                  </a:ext>
                </a:extLst>
              </a:tr>
              <a:tr h="676789">
                <a:tc>
                  <a:txBody>
                    <a:bodyPr/>
                    <a:lstStyle/>
                    <a:p>
                      <a:pPr marL="0" lvl="0" indent="0" algn="ctr" rtl="0">
                        <a:spcBef>
                          <a:spcPts val="0"/>
                        </a:spcBef>
                        <a:spcAft>
                          <a:spcPts val="0"/>
                        </a:spcAft>
                        <a:buNone/>
                      </a:pPr>
                      <a:r>
                        <a:rPr lang="en-US" sz="1600" b="1" dirty="0">
                          <a:solidFill>
                            <a:srgbClr val="4C57A8"/>
                          </a:solidFill>
                          <a:latin typeface="Questrial"/>
                          <a:ea typeface="Questrial"/>
                          <a:cs typeface="Questrial"/>
                          <a:sym typeface="Questrial"/>
                        </a:rPr>
                        <a:t>Simulation  of circuit </a:t>
                      </a:r>
                      <a:endParaRPr sz="1600" b="1" dirty="0">
                        <a:solidFill>
                          <a:srgbClr val="4C57A8"/>
                        </a:solidFill>
                        <a:latin typeface="Questrial"/>
                        <a:ea typeface="Questrial"/>
                        <a:cs typeface="Questrial"/>
                        <a:sym typeface="Questrial"/>
                      </a:endParaRPr>
                    </a:p>
                  </a:txBody>
                  <a:tcPr marL="0" marR="0" marT="0" marB="0" anchor="ctr">
                    <a:lnL w="19050" cap="flat" cmpd="sng">
                      <a:solidFill>
                        <a:srgbClr val="4C57A8"/>
                      </a:solidFill>
                      <a:prstDash val="solid"/>
                      <a:round/>
                      <a:headEnd type="none" w="sm" len="sm"/>
                      <a:tailEnd type="none" w="sm" len="sm"/>
                    </a:lnL>
                    <a:lnR w="19050" cap="flat" cmpd="sng">
                      <a:solidFill>
                        <a:srgbClr val="4C57A8">
                          <a:alpha val="0"/>
                        </a:srgbClr>
                      </a:solidFill>
                      <a:prstDash val="solid"/>
                      <a:round/>
                      <a:headEnd type="none" w="sm" len="sm"/>
                      <a:tailEnd type="none" w="sm" len="sm"/>
                    </a:lnR>
                    <a:lnT w="19050" cap="flat" cmpd="sng">
                      <a:solidFill>
                        <a:srgbClr val="4C57A8">
                          <a:alpha val="0"/>
                        </a:srgbClr>
                      </a:solidFill>
                      <a:prstDash val="solid"/>
                      <a:round/>
                      <a:headEnd type="none" w="sm" len="sm"/>
                      <a:tailEnd type="none" w="sm" len="sm"/>
                    </a:lnT>
                    <a:lnB w="19050" cap="flat" cmpd="sng">
                      <a:solidFill>
                        <a:srgbClr val="4C57A8">
                          <a:alpha val="0"/>
                        </a:srgbClr>
                      </a:solidFill>
                      <a:prstDash val="solid"/>
                      <a:round/>
                      <a:headEnd type="none" w="sm" len="sm"/>
                      <a:tailEnd type="none" w="sm" len="sm"/>
                    </a:lnB>
                    <a:solidFill>
                      <a:srgbClr val="EEF5FF"/>
                    </a:solidFill>
                  </a:tcPr>
                </a:tc>
                <a:tc>
                  <a:txBody>
                    <a:bodyPr/>
                    <a:lstStyle/>
                    <a:p>
                      <a:pPr marL="0" lvl="0" indent="0" algn="ctr" rtl="0">
                        <a:spcBef>
                          <a:spcPts val="0"/>
                        </a:spcBef>
                        <a:spcAft>
                          <a:spcPts val="0"/>
                        </a:spcAft>
                        <a:buNone/>
                      </a:pPr>
                      <a:endParaRPr sz="2500" dirty="0">
                        <a:solidFill>
                          <a:srgbClr val="EEF5FF"/>
                        </a:solidFill>
                        <a:latin typeface="Libre Franklin"/>
                        <a:ea typeface="Libre Franklin"/>
                        <a:cs typeface="Libre Franklin"/>
                        <a:sym typeface="Libre Franklin"/>
                      </a:endParaRPr>
                    </a:p>
                  </a:txBody>
                  <a:tcPr marL="0" marR="0" marT="0" marB="0" anchor="ctr">
                    <a:lnL w="19050" cap="flat" cmpd="sng">
                      <a:solidFill>
                        <a:srgbClr val="4C57A8">
                          <a:alpha val="0"/>
                        </a:srgbClr>
                      </a:solidFill>
                      <a:prstDash val="solid"/>
                      <a:round/>
                      <a:headEnd type="none" w="sm" len="sm"/>
                      <a:tailEnd type="none" w="sm" len="sm"/>
                    </a:lnL>
                    <a:lnR w="9525" cap="flat" cmpd="sng">
                      <a:solidFill>
                        <a:srgbClr val="4C57A8">
                          <a:alpha val="0"/>
                        </a:srgbClr>
                      </a:solidFill>
                      <a:prstDash val="solid"/>
                      <a:round/>
                      <a:headEnd type="none" w="sm" len="sm"/>
                      <a:tailEnd type="none" w="sm" len="sm"/>
                    </a:lnR>
                    <a:lnT w="19050" cap="flat" cmpd="sng">
                      <a:solidFill>
                        <a:srgbClr val="4C57A8">
                          <a:alpha val="0"/>
                        </a:srgbClr>
                      </a:solidFill>
                      <a:prstDash val="solid"/>
                      <a:round/>
                      <a:headEnd type="none" w="sm" len="sm"/>
                      <a:tailEnd type="none" w="sm" len="sm"/>
                    </a:lnT>
                    <a:lnB w="19050" cap="flat" cmpd="sng">
                      <a:solidFill>
                        <a:srgbClr val="4C57A8">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500" dirty="0">
                        <a:solidFill>
                          <a:srgbClr val="EEF5FF"/>
                        </a:solidFill>
                        <a:latin typeface="Libre Franklin"/>
                        <a:ea typeface="Libre Franklin"/>
                        <a:cs typeface="Libre Franklin"/>
                        <a:sym typeface="Libre Franklin"/>
                      </a:endParaRPr>
                    </a:p>
                  </a:txBody>
                  <a:tcPr marL="0" marR="0" marT="0" marB="0" anchor="ctr">
                    <a:lnL w="9525" cap="flat" cmpd="sng">
                      <a:solidFill>
                        <a:srgbClr val="4C57A8">
                          <a:alpha val="0"/>
                        </a:srgbClr>
                      </a:solidFill>
                      <a:prstDash val="solid"/>
                      <a:round/>
                      <a:headEnd type="none" w="sm" len="sm"/>
                      <a:tailEnd type="none" w="sm" len="sm"/>
                    </a:lnL>
                    <a:lnR w="9525" cap="flat" cmpd="sng" algn="ctr">
                      <a:solidFill>
                        <a:srgbClr val="4C57A8">
                          <a:alpha val="0"/>
                        </a:srgbClr>
                      </a:solidFill>
                      <a:prstDash val="solid"/>
                      <a:round/>
                      <a:headEnd type="none" w="sm" len="sm"/>
                      <a:tailEnd type="none" w="sm" len="sm"/>
                    </a:lnR>
                    <a:lnT w="19050" cap="flat" cmpd="sng" algn="ctr">
                      <a:solidFill>
                        <a:srgbClr val="4C57A8">
                          <a:alpha val="0"/>
                        </a:srgbClr>
                      </a:solidFill>
                      <a:prstDash val="solid"/>
                      <a:round/>
                      <a:headEnd type="none" w="sm" len="sm"/>
                      <a:tailEnd type="none" w="sm" len="sm"/>
                    </a:lnT>
                    <a:lnB w="19050" cap="flat" cmpd="sng">
                      <a:solidFill>
                        <a:srgbClr val="4C57A8">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r>
                        <a:rPr lang="en-US" sz="2500" dirty="0">
                          <a:solidFill>
                            <a:schemeClr val="accent1">
                              <a:lumMod val="10000"/>
                            </a:schemeClr>
                          </a:solidFill>
                          <a:latin typeface="Libre Franklin"/>
                          <a:ea typeface="Libre Franklin"/>
                          <a:cs typeface="Libre Franklin"/>
                          <a:sym typeface="Libre Franklin"/>
                        </a:rPr>
                        <a:t>X</a:t>
                      </a:r>
                      <a:endParaRPr sz="2500" dirty="0">
                        <a:solidFill>
                          <a:schemeClr val="accent1">
                            <a:lumMod val="10000"/>
                          </a:schemeClr>
                        </a:solidFill>
                        <a:latin typeface="Libre Franklin"/>
                        <a:ea typeface="Libre Franklin"/>
                        <a:cs typeface="Libre Franklin"/>
                        <a:sym typeface="Libre Franklin"/>
                      </a:endParaRPr>
                    </a:p>
                  </a:txBody>
                  <a:tcPr marL="0" marR="0" marT="0" marB="0" anchor="ctr">
                    <a:lnL w="9525" cap="flat" cmpd="sng" algn="ctr">
                      <a:solidFill>
                        <a:srgbClr val="4C57A8">
                          <a:alpha val="0"/>
                        </a:srgbClr>
                      </a:solidFill>
                      <a:prstDash val="solid"/>
                      <a:round/>
                      <a:headEnd type="none" w="sm" len="sm"/>
                      <a:tailEnd type="none" w="sm" len="sm"/>
                    </a:lnL>
                    <a:lnR w="9525" cap="flat" cmpd="sng">
                      <a:solidFill>
                        <a:srgbClr val="4C57A8">
                          <a:alpha val="0"/>
                        </a:srgbClr>
                      </a:solidFill>
                      <a:prstDash val="solid"/>
                      <a:round/>
                      <a:headEnd type="none" w="sm" len="sm"/>
                      <a:tailEnd type="none" w="sm" len="sm"/>
                    </a:lnR>
                    <a:lnT w="19050" cap="flat" cmpd="sng" algn="ctr">
                      <a:solidFill>
                        <a:srgbClr val="4C57A8">
                          <a:alpha val="0"/>
                        </a:srgbClr>
                      </a:solidFill>
                      <a:prstDash val="solid"/>
                      <a:round/>
                      <a:headEnd type="none" w="sm" len="sm"/>
                      <a:tailEnd type="none" w="sm" len="sm"/>
                    </a:lnT>
                    <a:lnB w="19050" cap="flat" cmpd="sng" algn="ctr">
                      <a:solidFill>
                        <a:srgbClr val="4C57A8">
                          <a:alpha val="0"/>
                        </a:srgbClr>
                      </a:solidFill>
                      <a:prstDash val="solid"/>
                      <a:round/>
                      <a:headEnd type="none" w="sm" len="sm"/>
                      <a:tailEnd type="none" w="sm" len="sm"/>
                    </a:lnB>
                    <a:solidFill>
                      <a:srgbClr val="00A194">
                        <a:alpha val="44130"/>
                      </a:srgbClr>
                    </a:solidFill>
                  </a:tcPr>
                </a:tc>
                <a:tc>
                  <a:txBody>
                    <a:bodyPr/>
                    <a:lstStyle/>
                    <a:p>
                      <a:pPr marL="0" lvl="0" indent="0" algn="ctr" rtl="0">
                        <a:spcBef>
                          <a:spcPts val="0"/>
                        </a:spcBef>
                        <a:spcAft>
                          <a:spcPts val="0"/>
                        </a:spcAft>
                        <a:buNone/>
                      </a:pPr>
                      <a:r>
                        <a:rPr lang="en-IN" sz="2500" dirty="0">
                          <a:solidFill>
                            <a:schemeClr val="accent1">
                              <a:lumMod val="10000"/>
                            </a:schemeClr>
                          </a:solidFill>
                          <a:latin typeface="Libre Franklin"/>
                          <a:ea typeface="Libre Franklin"/>
                          <a:cs typeface="Libre Franklin"/>
                          <a:sym typeface="Libre Franklin"/>
                        </a:rPr>
                        <a:t>X</a:t>
                      </a:r>
                      <a:endParaRPr sz="2500" dirty="0">
                        <a:solidFill>
                          <a:schemeClr val="accent1">
                            <a:lumMod val="10000"/>
                          </a:schemeClr>
                        </a:solidFill>
                        <a:latin typeface="Libre Franklin"/>
                        <a:ea typeface="Libre Franklin"/>
                        <a:cs typeface="Libre Franklin"/>
                        <a:sym typeface="Libre Franklin"/>
                      </a:endParaRPr>
                    </a:p>
                  </a:txBody>
                  <a:tcPr marL="0" marR="0" marT="0" marB="0" anchor="ctr">
                    <a:lnL w="9525" cap="flat" cmpd="sng" algn="ctr">
                      <a:solidFill>
                        <a:srgbClr val="4C57A8">
                          <a:alpha val="0"/>
                        </a:srgbClr>
                      </a:solidFill>
                      <a:prstDash val="solid"/>
                      <a:round/>
                      <a:headEnd type="none" w="sm" len="sm"/>
                      <a:tailEnd type="none" w="sm" len="sm"/>
                    </a:lnL>
                    <a:lnR w="9525" cap="flat" cmpd="sng">
                      <a:solidFill>
                        <a:srgbClr val="4C57A8">
                          <a:alpha val="0"/>
                        </a:srgbClr>
                      </a:solidFill>
                      <a:prstDash val="solid"/>
                      <a:round/>
                      <a:headEnd type="none" w="sm" len="sm"/>
                      <a:tailEnd type="none" w="sm" len="sm"/>
                    </a:lnR>
                    <a:lnT w="19050" cap="flat" cmpd="sng" algn="ctr">
                      <a:solidFill>
                        <a:srgbClr val="4C57A8">
                          <a:alpha val="0"/>
                        </a:srgbClr>
                      </a:solidFill>
                      <a:prstDash val="solid"/>
                      <a:round/>
                      <a:headEnd type="none" w="sm" len="sm"/>
                      <a:tailEnd type="none" w="sm" len="sm"/>
                    </a:lnT>
                    <a:lnB w="19050" cap="flat" cmpd="sng" algn="ctr">
                      <a:solidFill>
                        <a:srgbClr val="4C57A8">
                          <a:alpha val="0"/>
                        </a:srgbClr>
                      </a:solidFill>
                      <a:prstDash val="solid"/>
                      <a:round/>
                      <a:headEnd type="none" w="sm" len="sm"/>
                      <a:tailEnd type="none" w="sm" len="sm"/>
                    </a:lnB>
                    <a:solidFill>
                      <a:srgbClr val="00A194">
                        <a:alpha val="43922"/>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2500" dirty="0">
                          <a:solidFill>
                            <a:schemeClr val="accent1">
                              <a:lumMod val="10000"/>
                            </a:schemeClr>
                          </a:solidFill>
                          <a:latin typeface="Libre Franklin"/>
                          <a:ea typeface="Libre Franklin"/>
                          <a:cs typeface="Libre Franklin"/>
                          <a:sym typeface="Libre Franklin"/>
                        </a:rPr>
                        <a:t>X</a:t>
                      </a:r>
                    </a:p>
                  </a:txBody>
                  <a:tcPr marL="0" marR="0" marT="0" marB="0" anchor="ctr">
                    <a:lnL w="9525" cap="flat" cmpd="sng">
                      <a:solidFill>
                        <a:srgbClr val="4C57A8">
                          <a:alpha val="0"/>
                        </a:srgbClr>
                      </a:solidFill>
                      <a:prstDash val="solid"/>
                      <a:round/>
                      <a:headEnd type="none" w="sm" len="sm"/>
                      <a:tailEnd type="none" w="sm" len="sm"/>
                    </a:lnL>
                    <a:lnR w="9525" cap="flat" cmpd="sng" algn="ctr">
                      <a:solidFill>
                        <a:srgbClr val="4C57A8">
                          <a:alpha val="0"/>
                        </a:srgbClr>
                      </a:solidFill>
                      <a:prstDash val="solid"/>
                      <a:round/>
                      <a:headEnd type="none" w="sm" len="sm"/>
                      <a:tailEnd type="none" w="sm" len="sm"/>
                    </a:lnR>
                    <a:lnT w="19050" cap="flat" cmpd="sng">
                      <a:solidFill>
                        <a:srgbClr val="4C57A8">
                          <a:alpha val="0"/>
                        </a:srgbClr>
                      </a:solidFill>
                      <a:prstDash val="solid"/>
                      <a:round/>
                      <a:headEnd type="none" w="sm" len="sm"/>
                      <a:tailEnd type="none" w="sm" len="sm"/>
                    </a:lnT>
                    <a:lnB w="19050" cap="flat" cmpd="sng">
                      <a:solidFill>
                        <a:srgbClr val="4C57A8">
                          <a:alpha val="0"/>
                        </a:srgbClr>
                      </a:solidFill>
                      <a:prstDash val="solid"/>
                      <a:round/>
                      <a:headEnd type="none" w="sm" len="sm"/>
                      <a:tailEnd type="none" w="sm" len="sm"/>
                    </a:lnB>
                    <a:solidFill>
                      <a:srgbClr val="00A194">
                        <a:alpha val="43922"/>
                      </a:srgbClr>
                    </a:solidFill>
                  </a:tcPr>
                </a:tc>
                <a:tc>
                  <a:txBody>
                    <a:bodyPr/>
                    <a:lstStyle/>
                    <a:p>
                      <a:pPr marL="0" lvl="0" indent="0" algn="ctr" rtl="0">
                        <a:spcBef>
                          <a:spcPts val="0"/>
                        </a:spcBef>
                        <a:spcAft>
                          <a:spcPts val="0"/>
                        </a:spcAft>
                        <a:buNone/>
                      </a:pPr>
                      <a:endParaRPr sz="2500">
                        <a:solidFill>
                          <a:srgbClr val="EEF5FF"/>
                        </a:solidFill>
                        <a:latin typeface="Libre Franklin"/>
                        <a:ea typeface="Libre Franklin"/>
                        <a:cs typeface="Libre Franklin"/>
                        <a:sym typeface="Libre Franklin"/>
                      </a:endParaRPr>
                    </a:p>
                  </a:txBody>
                  <a:tcPr marL="0" marR="0" marT="0" marB="0" anchor="ctr">
                    <a:lnL w="9525" cap="flat" cmpd="sng">
                      <a:solidFill>
                        <a:srgbClr val="4C57A8">
                          <a:alpha val="0"/>
                        </a:srgbClr>
                      </a:solidFill>
                      <a:prstDash val="solid"/>
                      <a:round/>
                      <a:headEnd type="none" w="sm" len="sm"/>
                      <a:tailEnd type="none" w="sm" len="sm"/>
                    </a:lnL>
                    <a:lnR w="9525" cap="flat" cmpd="sng" algn="ctr">
                      <a:solidFill>
                        <a:srgbClr val="4C57A8">
                          <a:alpha val="0"/>
                        </a:srgbClr>
                      </a:solidFill>
                      <a:prstDash val="solid"/>
                      <a:round/>
                      <a:headEnd type="none" w="sm" len="sm"/>
                      <a:tailEnd type="none" w="sm" len="sm"/>
                    </a:lnR>
                    <a:lnT w="19050" cap="flat" cmpd="sng" algn="ctr">
                      <a:solidFill>
                        <a:srgbClr val="4C57A8">
                          <a:alpha val="0"/>
                        </a:srgbClr>
                      </a:solidFill>
                      <a:prstDash val="solid"/>
                      <a:round/>
                      <a:headEnd type="none" w="sm" len="sm"/>
                      <a:tailEnd type="none" w="sm" len="sm"/>
                    </a:lnT>
                    <a:lnB w="19050" cap="flat" cmpd="sng" algn="ctr">
                      <a:solidFill>
                        <a:srgbClr val="4C57A8">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500">
                        <a:solidFill>
                          <a:srgbClr val="EEF5FF"/>
                        </a:solidFill>
                        <a:latin typeface="Libre Franklin"/>
                        <a:ea typeface="Libre Franklin"/>
                        <a:cs typeface="Libre Franklin"/>
                        <a:sym typeface="Libre Franklin"/>
                      </a:endParaRPr>
                    </a:p>
                  </a:txBody>
                  <a:tcPr marL="0" marR="0" marT="0" marB="0" anchor="ctr">
                    <a:lnL w="9525" cap="flat" cmpd="sng">
                      <a:solidFill>
                        <a:srgbClr val="4C57A8">
                          <a:alpha val="0"/>
                        </a:srgbClr>
                      </a:solidFill>
                      <a:prstDash val="solid"/>
                      <a:round/>
                      <a:headEnd type="none" w="sm" len="sm"/>
                      <a:tailEnd type="none" w="sm" len="sm"/>
                    </a:lnL>
                    <a:lnR w="9525" cap="flat" cmpd="sng" algn="ctr">
                      <a:solidFill>
                        <a:srgbClr val="4C57A8">
                          <a:alpha val="0"/>
                        </a:srgbClr>
                      </a:solidFill>
                      <a:prstDash val="solid"/>
                      <a:round/>
                      <a:headEnd type="none" w="sm" len="sm"/>
                      <a:tailEnd type="none" w="sm" len="sm"/>
                    </a:lnR>
                    <a:lnT w="19050" cap="flat" cmpd="sng" algn="ctr">
                      <a:solidFill>
                        <a:srgbClr val="4C57A8">
                          <a:alpha val="0"/>
                        </a:srgbClr>
                      </a:solidFill>
                      <a:prstDash val="solid"/>
                      <a:round/>
                      <a:headEnd type="none" w="sm" len="sm"/>
                      <a:tailEnd type="none" w="sm" len="sm"/>
                    </a:lnT>
                    <a:lnB w="19050" cap="flat" cmpd="sng" algn="ctr">
                      <a:solidFill>
                        <a:srgbClr val="4C57A8">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500">
                        <a:solidFill>
                          <a:srgbClr val="EEF5FF"/>
                        </a:solidFill>
                        <a:latin typeface="Libre Franklin"/>
                        <a:ea typeface="Libre Franklin"/>
                        <a:cs typeface="Libre Franklin"/>
                        <a:sym typeface="Libre Franklin"/>
                      </a:endParaRPr>
                    </a:p>
                  </a:txBody>
                  <a:tcPr marL="0" marR="0" marT="0" marB="0" anchor="ctr">
                    <a:lnL w="9525" cap="flat" cmpd="sng">
                      <a:solidFill>
                        <a:srgbClr val="4C57A8">
                          <a:alpha val="0"/>
                        </a:srgbClr>
                      </a:solidFill>
                      <a:prstDash val="solid"/>
                      <a:round/>
                      <a:headEnd type="none" w="sm" len="sm"/>
                      <a:tailEnd type="none" w="sm" len="sm"/>
                    </a:lnL>
                    <a:lnR w="9525" cap="flat" cmpd="sng" algn="ctr">
                      <a:solidFill>
                        <a:srgbClr val="4C57A8">
                          <a:alpha val="0"/>
                        </a:srgbClr>
                      </a:solidFill>
                      <a:prstDash val="solid"/>
                      <a:round/>
                      <a:headEnd type="none" w="sm" len="sm"/>
                      <a:tailEnd type="none" w="sm" len="sm"/>
                    </a:lnR>
                    <a:lnT w="19050" cap="flat" cmpd="sng" algn="ctr">
                      <a:solidFill>
                        <a:srgbClr val="4C57A8">
                          <a:alpha val="0"/>
                        </a:srgbClr>
                      </a:solidFill>
                      <a:prstDash val="solid"/>
                      <a:round/>
                      <a:headEnd type="none" w="sm" len="sm"/>
                      <a:tailEnd type="none" w="sm" len="sm"/>
                    </a:lnT>
                    <a:lnB w="19050" cap="flat" cmpd="sng" algn="ctr">
                      <a:solidFill>
                        <a:srgbClr val="4C57A8">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500" dirty="0">
                        <a:solidFill>
                          <a:srgbClr val="EEF5FF"/>
                        </a:solidFill>
                        <a:latin typeface="Libre Franklin"/>
                        <a:ea typeface="Libre Franklin"/>
                        <a:cs typeface="Libre Franklin"/>
                        <a:sym typeface="Libre Franklin"/>
                      </a:endParaRPr>
                    </a:p>
                  </a:txBody>
                  <a:tcPr marL="0" marR="0" marT="0" marB="0" anchor="ctr">
                    <a:lnL w="9525" cap="flat" cmpd="sng">
                      <a:solidFill>
                        <a:srgbClr val="4C57A8">
                          <a:alpha val="0"/>
                        </a:srgbClr>
                      </a:solidFill>
                      <a:prstDash val="solid"/>
                      <a:round/>
                      <a:headEnd type="none" w="sm" len="sm"/>
                      <a:tailEnd type="none" w="sm" len="sm"/>
                    </a:lnL>
                    <a:lnR w="9525" cap="flat" cmpd="sng" algn="ctr">
                      <a:solidFill>
                        <a:srgbClr val="4C57A8">
                          <a:alpha val="0"/>
                        </a:srgbClr>
                      </a:solidFill>
                      <a:prstDash val="solid"/>
                      <a:round/>
                      <a:headEnd type="none" w="sm" len="sm"/>
                      <a:tailEnd type="none" w="sm" len="sm"/>
                    </a:lnR>
                    <a:lnT w="19050" cap="flat" cmpd="sng" algn="ctr">
                      <a:solidFill>
                        <a:srgbClr val="4C57A8">
                          <a:alpha val="0"/>
                        </a:srgbClr>
                      </a:solidFill>
                      <a:prstDash val="solid"/>
                      <a:round/>
                      <a:headEnd type="none" w="sm" len="sm"/>
                      <a:tailEnd type="none" w="sm" len="sm"/>
                    </a:lnT>
                    <a:lnB w="19050" cap="flat" cmpd="sng" algn="ctr">
                      <a:solidFill>
                        <a:srgbClr val="4C57A8">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500">
                        <a:solidFill>
                          <a:srgbClr val="EEF5FF"/>
                        </a:solidFill>
                        <a:latin typeface="Libre Franklin"/>
                        <a:ea typeface="Libre Franklin"/>
                        <a:cs typeface="Libre Franklin"/>
                        <a:sym typeface="Libre Franklin"/>
                      </a:endParaRPr>
                    </a:p>
                  </a:txBody>
                  <a:tcPr marL="0" marR="0" marT="0" marB="0" anchor="ctr">
                    <a:lnL w="9525" cap="flat" cmpd="sng">
                      <a:solidFill>
                        <a:srgbClr val="4C57A8">
                          <a:alpha val="0"/>
                        </a:srgbClr>
                      </a:solidFill>
                      <a:prstDash val="solid"/>
                      <a:round/>
                      <a:headEnd type="none" w="sm" len="sm"/>
                      <a:tailEnd type="none" w="sm" len="sm"/>
                    </a:lnL>
                    <a:lnR w="9525" cap="flat" cmpd="sng" algn="ctr">
                      <a:solidFill>
                        <a:srgbClr val="4C57A8">
                          <a:alpha val="0"/>
                        </a:srgbClr>
                      </a:solidFill>
                      <a:prstDash val="solid"/>
                      <a:round/>
                      <a:headEnd type="none" w="sm" len="sm"/>
                      <a:tailEnd type="none" w="sm" len="sm"/>
                    </a:lnR>
                    <a:lnT w="19050" cap="flat" cmpd="sng" algn="ctr">
                      <a:solidFill>
                        <a:srgbClr val="4C57A8">
                          <a:alpha val="0"/>
                        </a:srgbClr>
                      </a:solidFill>
                      <a:prstDash val="solid"/>
                      <a:round/>
                      <a:headEnd type="none" w="sm" len="sm"/>
                      <a:tailEnd type="none" w="sm" len="sm"/>
                    </a:lnT>
                    <a:lnB w="19050" cap="flat" cmpd="sng" algn="ctr">
                      <a:solidFill>
                        <a:srgbClr val="4C57A8">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500">
                        <a:solidFill>
                          <a:srgbClr val="EEF5FF"/>
                        </a:solidFill>
                        <a:latin typeface="Libre Franklin"/>
                        <a:ea typeface="Libre Franklin"/>
                        <a:cs typeface="Libre Franklin"/>
                        <a:sym typeface="Libre Franklin"/>
                      </a:endParaRPr>
                    </a:p>
                  </a:txBody>
                  <a:tcPr marL="0" marR="0" marT="0" marB="0" anchor="ctr">
                    <a:lnL w="9525" cap="flat" cmpd="sng">
                      <a:solidFill>
                        <a:srgbClr val="4C57A8">
                          <a:alpha val="0"/>
                        </a:srgbClr>
                      </a:solidFill>
                      <a:prstDash val="solid"/>
                      <a:round/>
                      <a:headEnd type="none" w="sm" len="sm"/>
                      <a:tailEnd type="none" w="sm" len="sm"/>
                    </a:lnL>
                    <a:lnR w="19050" cap="flat" cmpd="sng" algn="ctr">
                      <a:solidFill>
                        <a:schemeClr val="bg2"/>
                      </a:solidFill>
                      <a:prstDash val="solid"/>
                      <a:round/>
                      <a:headEnd type="none" w="med" len="med"/>
                      <a:tailEnd type="none" w="med" len="med"/>
                    </a:lnR>
                    <a:lnT w="19050" cap="flat" cmpd="sng" algn="ctr">
                      <a:solidFill>
                        <a:srgbClr val="4C57A8">
                          <a:alpha val="0"/>
                        </a:srgbClr>
                      </a:solidFill>
                      <a:prstDash val="solid"/>
                      <a:round/>
                      <a:headEnd type="none" w="sm" len="sm"/>
                      <a:tailEnd type="none" w="sm" len="sm"/>
                    </a:lnT>
                    <a:lnB w="19050" cap="flat" cmpd="sng" algn="ctr">
                      <a:solidFill>
                        <a:srgbClr val="4C57A8">
                          <a:alpha val="0"/>
                        </a:srgbClr>
                      </a:solidFill>
                      <a:prstDash val="solid"/>
                      <a:round/>
                      <a:headEnd type="none" w="sm" len="sm"/>
                      <a:tailEnd type="none" w="sm" len="sm"/>
                    </a:lnB>
                  </a:tcPr>
                </a:tc>
                <a:extLst>
                  <a:ext uri="{0D108BD9-81ED-4DB2-BD59-A6C34878D82A}">
                    <a16:rowId xmlns:a16="http://schemas.microsoft.com/office/drawing/2014/main" val="10003"/>
                  </a:ext>
                </a:extLst>
              </a:tr>
              <a:tr h="676789">
                <a:tc>
                  <a:txBody>
                    <a:bodyPr/>
                    <a:lstStyle/>
                    <a:p>
                      <a:pPr marL="0" lvl="0" indent="0" algn="ctr" rtl="0">
                        <a:spcBef>
                          <a:spcPts val="0"/>
                        </a:spcBef>
                        <a:spcAft>
                          <a:spcPts val="0"/>
                        </a:spcAft>
                        <a:buNone/>
                      </a:pPr>
                      <a:r>
                        <a:rPr lang="en-IN" sz="1600" b="1" dirty="0">
                          <a:solidFill>
                            <a:srgbClr val="4C57A8"/>
                          </a:solidFill>
                          <a:latin typeface="Questrial"/>
                          <a:ea typeface="Questrial"/>
                          <a:cs typeface="Questrial"/>
                          <a:sym typeface="Questrial"/>
                        </a:rPr>
                        <a:t>C</a:t>
                      </a:r>
                      <a:r>
                        <a:rPr lang="en" sz="1600" b="1" dirty="0">
                          <a:solidFill>
                            <a:srgbClr val="4C57A8"/>
                          </a:solidFill>
                          <a:latin typeface="Questrial"/>
                          <a:ea typeface="Questrial"/>
                          <a:cs typeface="Questrial"/>
                          <a:sym typeface="Questrial"/>
                        </a:rPr>
                        <a:t>oding </a:t>
                      </a:r>
                      <a:endParaRPr sz="1600" b="1" dirty="0">
                        <a:solidFill>
                          <a:srgbClr val="4C57A8"/>
                        </a:solidFill>
                        <a:latin typeface="Questrial"/>
                        <a:ea typeface="Questrial"/>
                        <a:cs typeface="Questrial"/>
                        <a:sym typeface="Questrial"/>
                      </a:endParaRPr>
                    </a:p>
                  </a:txBody>
                  <a:tcPr marL="0" marR="0" marT="0" marB="0" anchor="ctr">
                    <a:lnL w="19050" cap="flat" cmpd="sng">
                      <a:solidFill>
                        <a:srgbClr val="4C57A8"/>
                      </a:solidFill>
                      <a:prstDash val="solid"/>
                      <a:round/>
                      <a:headEnd type="none" w="sm" len="sm"/>
                      <a:tailEnd type="none" w="sm" len="sm"/>
                    </a:lnL>
                    <a:lnR w="19050" cap="flat" cmpd="sng">
                      <a:solidFill>
                        <a:srgbClr val="4C57A8">
                          <a:alpha val="0"/>
                        </a:srgbClr>
                      </a:solidFill>
                      <a:prstDash val="solid"/>
                      <a:round/>
                      <a:headEnd type="none" w="sm" len="sm"/>
                      <a:tailEnd type="none" w="sm" len="sm"/>
                    </a:lnR>
                    <a:lnT w="19050" cap="flat" cmpd="sng">
                      <a:solidFill>
                        <a:srgbClr val="4C57A8">
                          <a:alpha val="0"/>
                        </a:srgbClr>
                      </a:solidFill>
                      <a:prstDash val="solid"/>
                      <a:round/>
                      <a:headEnd type="none" w="sm" len="sm"/>
                      <a:tailEnd type="none" w="sm" len="sm"/>
                    </a:lnT>
                    <a:lnB w="19050" cap="flat" cmpd="sng">
                      <a:solidFill>
                        <a:srgbClr val="4C57A8">
                          <a:alpha val="0"/>
                        </a:srgbClr>
                      </a:solidFill>
                      <a:prstDash val="solid"/>
                      <a:round/>
                      <a:headEnd type="none" w="sm" len="sm"/>
                      <a:tailEnd type="none" w="sm" len="sm"/>
                    </a:lnB>
                    <a:solidFill>
                      <a:srgbClr val="EEF5FF"/>
                    </a:solidFill>
                  </a:tcPr>
                </a:tc>
                <a:tc>
                  <a:txBody>
                    <a:bodyPr/>
                    <a:lstStyle/>
                    <a:p>
                      <a:pPr marL="0" lvl="0" indent="0" algn="ctr" rtl="0">
                        <a:spcBef>
                          <a:spcPts val="0"/>
                        </a:spcBef>
                        <a:spcAft>
                          <a:spcPts val="0"/>
                        </a:spcAft>
                        <a:buNone/>
                      </a:pPr>
                      <a:endParaRPr sz="2500" dirty="0">
                        <a:solidFill>
                          <a:srgbClr val="EEF5FF"/>
                        </a:solidFill>
                        <a:latin typeface="Libre Franklin"/>
                        <a:ea typeface="Libre Franklin"/>
                        <a:cs typeface="Libre Franklin"/>
                        <a:sym typeface="Libre Franklin"/>
                      </a:endParaRPr>
                    </a:p>
                  </a:txBody>
                  <a:tcPr marL="0" marR="0" marT="0" marB="0" anchor="ctr">
                    <a:lnL w="19050" cap="flat" cmpd="sng">
                      <a:solidFill>
                        <a:srgbClr val="4C57A8">
                          <a:alpha val="0"/>
                        </a:srgbClr>
                      </a:solidFill>
                      <a:prstDash val="solid"/>
                      <a:round/>
                      <a:headEnd type="none" w="sm" len="sm"/>
                      <a:tailEnd type="none" w="sm" len="sm"/>
                    </a:lnL>
                    <a:lnR w="9525" cap="flat" cmpd="sng">
                      <a:solidFill>
                        <a:srgbClr val="4C57A8">
                          <a:alpha val="0"/>
                        </a:srgbClr>
                      </a:solidFill>
                      <a:prstDash val="solid"/>
                      <a:round/>
                      <a:headEnd type="none" w="sm" len="sm"/>
                      <a:tailEnd type="none" w="sm" len="sm"/>
                    </a:lnR>
                    <a:lnT w="19050" cap="flat" cmpd="sng">
                      <a:solidFill>
                        <a:srgbClr val="4C57A8">
                          <a:alpha val="0"/>
                        </a:srgbClr>
                      </a:solidFill>
                      <a:prstDash val="solid"/>
                      <a:round/>
                      <a:headEnd type="none" w="sm" len="sm"/>
                      <a:tailEnd type="none" w="sm" len="sm"/>
                    </a:lnT>
                    <a:lnB w="19050" cap="flat" cmpd="sng">
                      <a:solidFill>
                        <a:srgbClr val="4C57A8">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500" dirty="0">
                        <a:solidFill>
                          <a:srgbClr val="EEF5FF"/>
                        </a:solidFill>
                        <a:latin typeface="Libre Franklin"/>
                        <a:ea typeface="Libre Franklin"/>
                        <a:cs typeface="Libre Franklin"/>
                        <a:sym typeface="Libre Franklin"/>
                      </a:endParaRPr>
                    </a:p>
                  </a:txBody>
                  <a:tcPr marL="0" marR="0" marT="0" marB="0" anchor="ctr">
                    <a:lnL w="9525" cap="flat" cmpd="sng">
                      <a:solidFill>
                        <a:srgbClr val="4C57A8">
                          <a:alpha val="0"/>
                        </a:srgbClr>
                      </a:solidFill>
                      <a:prstDash val="solid"/>
                      <a:round/>
                      <a:headEnd type="none" w="sm" len="sm"/>
                      <a:tailEnd type="none" w="sm" len="sm"/>
                    </a:lnL>
                    <a:lnR w="9525" cap="flat" cmpd="sng">
                      <a:solidFill>
                        <a:srgbClr val="4C57A8">
                          <a:alpha val="0"/>
                        </a:srgbClr>
                      </a:solidFill>
                      <a:prstDash val="solid"/>
                      <a:round/>
                      <a:headEnd type="none" w="sm" len="sm"/>
                      <a:tailEnd type="none" w="sm" len="sm"/>
                    </a:lnR>
                    <a:lnT w="19050" cap="flat" cmpd="sng">
                      <a:solidFill>
                        <a:srgbClr val="4C57A8">
                          <a:alpha val="0"/>
                        </a:srgbClr>
                      </a:solidFill>
                      <a:prstDash val="solid"/>
                      <a:round/>
                      <a:headEnd type="none" w="sm" len="sm"/>
                      <a:tailEnd type="none" w="sm" len="sm"/>
                    </a:lnT>
                    <a:lnB w="19050" cap="flat" cmpd="sng">
                      <a:solidFill>
                        <a:srgbClr val="4C57A8">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2500" dirty="0">
                          <a:solidFill>
                            <a:schemeClr val="accent1">
                              <a:lumMod val="10000"/>
                            </a:schemeClr>
                          </a:solidFill>
                          <a:latin typeface="Libre Franklin"/>
                          <a:ea typeface="Libre Franklin"/>
                          <a:cs typeface="Libre Franklin"/>
                          <a:sym typeface="Libre Franklin"/>
                        </a:rPr>
                        <a:t>X</a:t>
                      </a:r>
                      <a:endParaRPr sz="2500" dirty="0">
                        <a:solidFill>
                          <a:schemeClr val="accent1">
                            <a:lumMod val="10000"/>
                          </a:schemeClr>
                        </a:solidFill>
                        <a:latin typeface="Libre Franklin"/>
                        <a:ea typeface="Libre Franklin"/>
                        <a:cs typeface="Libre Franklin"/>
                        <a:sym typeface="Libre Franklin"/>
                      </a:endParaRPr>
                    </a:p>
                  </a:txBody>
                  <a:tcPr marL="0" marR="0" marT="0" marB="0" anchor="ctr">
                    <a:lnL w="9525" cap="flat" cmpd="sng">
                      <a:solidFill>
                        <a:srgbClr val="4C57A8">
                          <a:alpha val="0"/>
                        </a:srgbClr>
                      </a:solidFill>
                      <a:prstDash val="solid"/>
                      <a:round/>
                      <a:headEnd type="none" w="sm" len="sm"/>
                      <a:tailEnd type="none" w="sm" len="sm"/>
                    </a:lnL>
                    <a:lnR w="9525" cap="flat" cmpd="sng">
                      <a:solidFill>
                        <a:srgbClr val="4C57A8">
                          <a:alpha val="0"/>
                        </a:srgbClr>
                      </a:solidFill>
                      <a:prstDash val="solid"/>
                      <a:round/>
                      <a:headEnd type="none" w="sm" len="sm"/>
                      <a:tailEnd type="none" w="sm" len="sm"/>
                    </a:lnR>
                    <a:lnT w="19050" cap="flat" cmpd="sng" algn="ctr">
                      <a:solidFill>
                        <a:srgbClr val="4C57A8">
                          <a:alpha val="0"/>
                        </a:srgbClr>
                      </a:solidFill>
                      <a:prstDash val="solid"/>
                      <a:round/>
                      <a:headEnd type="none" w="sm" len="sm"/>
                      <a:tailEnd type="none" w="sm" len="sm"/>
                    </a:lnT>
                    <a:lnB w="19050" cap="flat" cmpd="sng">
                      <a:solidFill>
                        <a:srgbClr val="4C57A8">
                          <a:alpha val="0"/>
                        </a:srgbClr>
                      </a:solidFill>
                      <a:prstDash val="solid"/>
                      <a:round/>
                      <a:headEnd type="none" w="sm" len="sm"/>
                      <a:tailEnd type="none" w="sm" len="sm"/>
                    </a:lnB>
                    <a:solidFill>
                      <a:srgbClr val="0087CB">
                        <a:alpha val="53630"/>
                      </a:srgbClr>
                    </a:solidFill>
                  </a:tcPr>
                </a:tc>
                <a:tc>
                  <a:txBody>
                    <a:bodyPr/>
                    <a:lstStyle/>
                    <a:p>
                      <a:pPr marL="0" lvl="0" indent="0" algn="ctr" rtl="0">
                        <a:spcBef>
                          <a:spcPts val="0"/>
                        </a:spcBef>
                        <a:spcAft>
                          <a:spcPts val="0"/>
                        </a:spcAft>
                        <a:buNone/>
                      </a:pPr>
                      <a:r>
                        <a:rPr lang="en-IN" sz="2500" dirty="0">
                          <a:solidFill>
                            <a:schemeClr val="bg2">
                              <a:lumMod val="50000"/>
                            </a:schemeClr>
                          </a:solidFill>
                          <a:latin typeface="Libre Franklin"/>
                          <a:ea typeface="Libre Franklin"/>
                          <a:cs typeface="Libre Franklin"/>
                          <a:sym typeface="Libre Franklin"/>
                        </a:rPr>
                        <a:t>X</a:t>
                      </a:r>
                      <a:endParaRPr sz="2500" dirty="0">
                        <a:solidFill>
                          <a:schemeClr val="bg2">
                            <a:lumMod val="50000"/>
                          </a:schemeClr>
                        </a:solidFill>
                        <a:latin typeface="Libre Franklin"/>
                        <a:ea typeface="Libre Franklin"/>
                        <a:cs typeface="Libre Franklin"/>
                        <a:sym typeface="Libre Franklin"/>
                      </a:endParaRPr>
                    </a:p>
                  </a:txBody>
                  <a:tcPr marL="0" marR="0" marT="0" marB="0" anchor="ctr">
                    <a:lnL w="9525" cap="flat" cmpd="sng" algn="ctr">
                      <a:solidFill>
                        <a:srgbClr val="4C57A8">
                          <a:alpha val="0"/>
                        </a:srgbClr>
                      </a:solidFill>
                      <a:prstDash val="solid"/>
                      <a:round/>
                      <a:headEnd type="none" w="sm" len="sm"/>
                      <a:tailEnd type="none" w="sm" len="sm"/>
                    </a:lnL>
                    <a:lnR w="9525" cap="flat" cmpd="sng">
                      <a:solidFill>
                        <a:srgbClr val="4C57A8">
                          <a:alpha val="0"/>
                        </a:srgbClr>
                      </a:solidFill>
                      <a:prstDash val="solid"/>
                      <a:round/>
                      <a:headEnd type="none" w="sm" len="sm"/>
                      <a:tailEnd type="none" w="sm" len="sm"/>
                    </a:lnR>
                    <a:lnT w="19050" cap="flat" cmpd="sng" algn="ctr">
                      <a:solidFill>
                        <a:srgbClr val="4C57A8">
                          <a:alpha val="0"/>
                        </a:srgbClr>
                      </a:solidFill>
                      <a:prstDash val="solid"/>
                      <a:round/>
                      <a:headEnd type="none" w="sm" len="sm"/>
                      <a:tailEnd type="none" w="sm" len="sm"/>
                    </a:lnT>
                    <a:lnB w="19050" cap="flat" cmpd="sng" algn="ctr">
                      <a:solidFill>
                        <a:srgbClr val="4C57A8">
                          <a:alpha val="0"/>
                        </a:srgbClr>
                      </a:solidFill>
                      <a:prstDash val="solid"/>
                      <a:round/>
                      <a:headEnd type="none" w="sm" len="sm"/>
                      <a:tailEnd type="none" w="sm" len="sm"/>
                    </a:lnB>
                    <a:solidFill>
                      <a:srgbClr val="0087CB">
                        <a:alpha val="53333"/>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2500" dirty="0">
                          <a:solidFill>
                            <a:schemeClr val="accent1">
                              <a:lumMod val="10000"/>
                            </a:schemeClr>
                          </a:solidFill>
                          <a:latin typeface="Libre Franklin"/>
                          <a:ea typeface="Libre Franklin"/>
                          <a:cs typeface="Libre Franklin"/>
                          <a:sym typeface="Libre Franklin"/>
                        </a:rPr>
                        <a:t>X</a:t>
                      </a:r>
                    </a:p>
                  </a:txBody>
                  <a:tcPr marL="0" marR="0" marT="0" marB="0" anchor="ctr">
                    <a:lnL w="9525" cap="flat" cmpd="sng">
                      <a:solidFill>
                        <a:srgbClr val="4C57A8">
                          <a:alpha val="0"/>
                        </a:srgbClr>
                      </a:solidFill>
                      <a:prstDash val="solid"/>
                      <a:round/>
                      <a:headEnd type="none" w="sm" len="sm"/>
                      <a:tailEnd type="none" w="sm" len="sm"/>
                    </a:lnL>
                    <a:lnR w="9525" cap="flat" cmpd="sng" algn="ctr">
                      <a:solidFill>
                        <a:srgbClr val="4C57A8">
                          <a:alpha val="0"/>
                        </a:srgbClr>
                      </a:solidFill>
                      <a:prstDash val="solid"/>
                      <a:round/>
                      <a:headEnd type="none" w="sm" len="sm"/>
                      <a:tailEnd type="none" w="sm" len="sm"/>
                    </a:lnR>
                    <a:lnT w="19050" cap="flat" cmpd="sng">
                      <a:solidFill>
                        <a:srgbClr val="4C57A8">
                          <a:alpha val="0"/>
                        </a:srgbClr>
                      </a:solidFill>
                      <a:prstDash val="solid"/>
                      <a:round/>
                      <a:headEnd type="none" w="sm" len="sm"/>
                      <a:tailEnd type="none" w="sm" len="sm"/>
                    </a:lnT>
                    <a:lnB w="19050" cap="flat" cmpd="sng">
                      <a:solidFill>
                        <a:srgbClr val="4C57A8">
                          <a:alpha val="0"/>
                        </a:srgbClr>
                      </a:solidFill>
                      <a:prstDash val="solid"/>
                      <a:round/>
                      <a:headEnd type="none" w="sm" len="sm"/>
                      <a:tailEnd type="none" w="sm" len="sm"/>
                    </a:lnB>
                    <a:solidFill>
                      <a:srgbClr val="0087CB">
                        <a:alpha val="52941"/>
                      </a:srgbClr>
                    </a:solidFill>
                  </a:tcPr>
                </a:tc>
                <a:tc>
                  <a:txBody>
                    <a:bodyPr/>
                    <a:lstStyle/>
                    <a:p>
                      <a:pPr marL="0" lvl="0" indent="0" algn="ctr" rtl="0">
                        <a:spcBef>
                          <a:spcPts val="0"/>
                        </a:spcBef>
                        <a:spcAft>
                          <a:spcPts val="0"/>
                        </a:spcAft>
                        <a:buNone/>
                      </a:pPr>
                      <a:endParaRPr sz="2500">
                        <a:solidFill>
                          <a:srgbClr val="EEF5FF"/>
                        </a:solidFill>
                        <a:latin typeface="Libre Franklin"/>
                        <a:ea typeface="Libre Franklin"/>
                        <a:cs typeface="Libre Franklin"/>
                        <a:sym typeface="Libre Franklin"/>
                      </a:endParaRPr>
                    </a:p>
                  </a:txBody>
                  <a:tcPr marL="0" marR="0" marT="0" marB="0" anchor="ctr">
                    <a:lnL w="9525" cap="flat" cmpd="sng">
                      <a:solidFill>
                        <a:srgbClr val="4C57A8">
                          <a:alpha val="0"/>
                        </a:srgbClr>
                      </a:solidFill>
                      <a:prstDash val="solid"/>
                      <a:round/>
                      <a:headEnd type="none" w="sm" len="sm"/>
                      <a:tailEnd type="none" w="sm" len="sm"/>
                    </a:lnL>
                    <a:lnR w="9525" cap="flat" cmpd="sng" algn="ctr">
                      <a:solidFill>
                        <a:srgbClr val="4C57A8">
                          <a:alpha val="0"/>
                        </a:srgbClr>
                      </a:solidFill>
                      <a:prstDash val="solid"/>
                      <a:round/>
                      <a:headEnd type="none" w="sm" len="sm"/>
                      <a:tailEnd type="none" w="sm" len="sm"/>
                    </a:lnR>
                    <a:lnT w="19050" cap="flat" cmpd="sng" algn="ctr">
                      <a:solidFill>
                        <a:srgbClr val="4C57A8">
                          <a:alpha val="0"/>
                        </a:srgbClr>
                      </a:solidFill>
                      <a:prstDash val="solid"/>
                      <a:round/>
                      <a:headEnd type="none" w="sm" len="sm"/>
                      <a:tailEnd type="none" w="sm" len="sm"/>
                    </a:lnT>
                    <a:lnB w="19050" cap="flat" cmpd="sng" algn="ctr">
                      <a:solidFill>
                        <a:srgbClr val="4C57A8">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500" dirty="0">
                        <a:solidFill>
                          <a:srgbClr val="EEF5FF"/>
                        </a:solidFill>
                        <a:latin typeface="Libre Franklin"/>
                        <a:ea typeface="Libre Franklin"/>
                        <a:cs typeface="Libre Franklin"/>
                        <a:sym typeface="Libre Franklin"/>
                      </a:endParaRPr>
                    </a:p>
                  </a:txBody>
                  <a:tcPr marL="0" marR="0" marT="0" marB="0" anchor="ctr">
                    <a:lnL w="9525" cap="flat" cmpd="sng">
                      <a:solidFill>
                        <a:srgbClr val="4C57A8">
                          <a:alpha val="0"/>
                        </a:srgbClr>
                      </a:solidFill>
                      <a:prstDash val="solid"/>
                      <a:round/>
                      <a:headEnd type="none" w="sm" len="sm"/>
                      <a:tailEnd type="none" w="sm" len="sm"/>
                    </a:lnL>
                    <a:lnR w="9525" cap="flat" cmpd="sng" algn="ctr">
                      <a:solidFill>
                        <a:srgbClr val="4C57A8">
                          <a:alpha val="0"/>
                        </a:srgbClr>
                      </a:solidFill>
                      <a:prstDash val="solid"/>
                      <a:round/>
                      <a:headEnd type="none" w="sm" len="sm"/>
                      <a:tailEnd type="none" w="sm" len="sm"/>
                    </a:lnR>
                    <a:lnT w="19050" cap="flat" cmpd="sng" algn="ctr">
                      <a:solidFill>
                        <a:srgbClr val="4C57A8">
                          <a:alpha val="0"/>
                        </a:srgbClr>
                      </a:solidFill>
                      <a:prstDash val="solid"/>
                      <a:round/>
                      <a:headEnd type="none" w="sm" len="sm"/>
                      <a:tailEnd type="none" w="sm" len="sm"/>
                    </a:lnT>
                    <a:lnB w="19050" cap="flat" cmpd="sng" algn="ctr">
                      <a:solidFill>
                        <a:srgbClr val="4C57A8">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500">
                        <a:solidFill>
                          <a:srgbClr val="EEF5FF"/>
                        </a:solidFill>
                        <a:latin typeface="Libre Franklin"/>
                        <a:ea typeface="Libre Franklin"/>
                        <a:cs typeface="Libre Franklin"/>
                        <a:sym typeface="Libre Franklin"/>
                      </a:endParaRPr>
                    </a:p>
                  </a:txBody>
                  <a:tcPr marL="0" marR="0" marT="0" marB="0" anchor="ctr">
                    <a:lnL w="9525" cap="flat" cmpd="sng">
                      <a:solidFill>
                        <a:srgbClr val="4C57A8">
                          <a:alpha val="0"/>
                        </a:srgbClr>
                      </a:solidFill>
                      <a:prstDash val="solid"/>
                      <a:round/>
                      <a:headEnd type="none" w="sm" len="sm"/>
                      <a:tailEnd type="none" w="sm" len="sm"/>
                    </a:lnL>
                    <a:lnR w="9525" cap="flat" cmpd="sng" algn="ctr">
                      <a:solidFill>
                        <a:srgbClr val="4C57A8">
                          <a:alpha val="0"/>
                        </a:srgbClr>
                      </a:solidFill>
                      <a:prstDash val="solid"/>
                      <a:round/>
                      <a:headEnd type="none" w="sm" len="sm"/>
                      <a:tailEnd type="none" w="sm" len="sm"/>
                    </a:lnR>
                    <a:lnT w="19050" cap="flat" cmpd="sng" algn="ctr">
                      <a:solidFill>
                        <a:srgbClr val="4C57A8">
                          <a:alpha val="0"/>
                        </a:srgbClr>
                      </a:solidFill>
                      <a:prstDash val="solid"/>
                      <a:round/>
                      <a:headEnd type="none" w="sm" len="sm"/>
                      <a:tailEnd type="none" w="sm" len="sm"/>
                    </a:lnT>
                    <a:lnB w="19050" cap="flat" cmpd="sng" algn="ctr">
                      <a:solidFill>
                        <a:srgbClr val="4C57A8">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500" dirty="0">
                        <a:solidFill>
                          <a:srgbClr val="EEF5FF"/>
                        </a:solidFill>
                        <a:latin typeface="Libre Franklin"/>
                        <a:ea typeface="Libre Franklin"/>
                        <a:cs typeface="Libre Franklin"/>
                        <a:sym typeface="Libre Franklin"/>
                      </a:endParaRPr>
                    </a:p>
                  </a:txBody>
                  <a:tcPr marL="0" marR="0" marT="0" marB="0" anchor="ctr">
                    <a:lnL w="9525" cap="flat" cmpd="sng">
                      <a:solidFill>
                        <a:srgbClr val="4C57A8">
                          <a:alpha val="0"/>
                        </a:srgbClr>
                      </a:solidFill>
                      <a:prstDash val="solid"/>
                      <a:round/>
                      <a:headEnd type="none" w="sm" len="sm"/>
                      <a:tailEnd type="none" w="sm" len="sm"/>
                    </a:lnL>
                    <a:lnR w="9525" cap="flat" cmpd="sng" algn="ctr">
                      <a:solidFill>
                        <a:srgbClr val="4C57A8">
                          <a:alpha val="0"/>
                        </a:srgbClr>
                      </a:solidFill>
                      <a:prstDash val="solid"/>
                      <a:round/>
                      <a:headEnd type="none" w="sm" len="sm"/>
                      <a:tailEnd type="none" w="sm" len="sm"/>
                    </a:lnR>
                    <a:lnT w="19050" cap="flat" cmpd="sng" algn="ctr">
                      <a:solidFill>
                        <a:srgbClr val="4C57A8">
                          <a:alpha val="0"/>
                        </a:srgbClr>
                      </a:solidFill>
                      <a:prstDash val="solid"/>
                      <a:round/>
                      <a:headEnd type="none" w="sm" len="sm"/>
                      <a:tailEnd type="none" w="sm" len="sm"/>
                    </a:lnT>
                    <a:lnB w="19050" cap="flat" cmpd="sng" algn="ctr">
                      <a:solidFill>
                        <a:srgbClr val="4C57A8">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500">
                        <a:solidFill>
                          <a:srgbClr val="EEF5FF"/>
                        </a:solidFill>
                        <a:latin typeface="Libre Franklin"/>
                        <a:ea typeface="Libre Franklin"/>
                        <a:cs typeface="Libre Franklin"/>
                        <a:sym typeface="Libre Franklin"/>
                      </a:endParaRPr>
                    </a:p>
                  </a:txBody>
                  <a:tcPr marL="0" marR="0" marT="0" marB="0" anchor="ctr">
                    <a:lnL w="9525" cap="flat" cmpd="sng">
                      <a:solidFill>
                        <a:srgbClr val="4C57A8">
                          <a:alpha val="0"/>
                        </a:srgbClr>
                      </a:solidFill>
                      <a:prstDash val="solid"/>
                      <a:round/>
                      <a:headEnd type="none" w="sm" len="sm"/>
                      <a:tailEnd type="none" w="sm" len="sm"/>
                    </a:lnL>
                    <a:lnR w="9525" cap="flat" cmpd="sng" algn="ctr">
                      <a:solidFill>
                        <a:srgbClr val="4C57A8">
                          <a:alpha val="0"/>
                        </a:srgbClr>
                      </a:solidFill>
                      <a:prstDash val="solid"/>
                      <a:round/>
                      <a:headEnd type="none" w="sm" len="sm"/>
                      <a:tailEnd type="none" w="sm" len="sm"/>
                    </a:lnR>
                    <a:lnT w="19050" cap="flat" cmpd="sng" algn="ctr">
                      <a:solidFill>
                        <a:srgbClr val="4C57A8">
                          <a:alpha val="0"/>
                        </a:srgbClr>
                      </a:solidFill>
                      <a:prstDash val="solid"/>
                      <a:round/>
                      <a:headEnd type="none" w="sm" len="sm"/>
                      <a:tailEnd type="none" w="sm" len="sm"/>
                    </a:lnT>
                    <a:lnB w="19050" cap="flat" cmpd="sng" algn="ctr">
                      <a:solidFill>
                        <a:srgbClr val="4C57A8">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500" dirty="0">
                        <a:solidFill>
                          <a:srgbClr val="EEF5FF"/>
                        </a:solidFill>
                        <a:latin typeface="Libre Franklin"/>
                        <a:ea typeface="Libre Franklin"/>
                        <a:cs typeface="Libre Franklin"/>
                        <a:sym typeface="Libre Franklin"/>
                      </a:endParaRPr>
                    </a:p>
                  </a:txBody>
                  <a:tcPr marL="0" marR="0" marT="0" marB="0" anchor="ctr">
                    <a:lnL w="9525" cap="flat" cmpd="sng">
                      <a:solidFill>
                        <a:srgbClr val="4C57A8">
                          <a:alpha val="0"/>
                        </a:srgbClr>
                      </a:solidFill>
                      <a:prstDash val="solid"/>
                      <a:round/>
                      <a:headEnd type="none" w="sm" len="sm"/>
                      <a:tailEnd type="none" w="sm" len="sm"/>
                    </a:lnL>
                    <a:lnR w="19050" cap="flat" cmpd="sng" algn="ctr">
                      <a:solidFill>
                        <a:schemeClr val="bg2"/>
                      </a:solidFill>
                      <a:prstDash val="solid"/>
                      <a:round/>
                      <a:headEnd type="none" w="med" len="med"/>
                      <a:tailEnd type="none" w="med" len="med"/>
                    </a:lnR>
                    <a:lnT w="19050" cap="flat" cmpd="sng" algn="ctr">
                      <a:solidFill>
                        <a:srgbClr val="4C57A8">
                          <a:alpha val="0"/>
                        </a:srgbClr>
                      </a:solidFill>
                      <a:prstDash val="solid"/>
                      <a:round/>
                      <a:headEnd type="none" w="sm" len="sm"/>
                      <a:tailEnd type="none" w="sm" len="sm"/>
                    </a:lnT>
                    <a:lnB w="19050" cap="flat" cmpd="sng" algn="ctr">
                      <a:solidFill>
                        <a:srgbClr val="4C57A8">
                          <a:alpha val="0"/>
                        </a:srgbClr>
                      </a:solidFill>
                      <a:prstDash val="solid"/>
                      <a:round/>
                      <a:headEnd type="none" w="sm" len="sm"/>
                      <a:tailEnd type="none" w="sm" len="sm"/>
                    </a:lnB>
                  </a:tcPr>
                </a:tc>
                <a:extLst>
                  <a:ext uri="{0D108BD9-81ED-4DB2-BD59-A6C34878D82A}">
                    <a16:rowId xmlns:a16="http://schemas.microsoft.com/office/drawing/2014/main" val="10004"/>
                  </a:ext>
                </a:extLst>
              </a:tr>
              <a:tr h="676789">
                <a:tc>
                  <a:txBody>
                    <a:bodyPr/>
                    <a:lstStyle/>
                    <a:p>
                      <a:pPr marL="0" lvl="0" indent="0" algn="ctr" rtl="0">
                        <a:spcBef>
                          <a:spcPts val="0"/>
                        </a:spcBef>
                        <a:spcAft>
                          <a:spcPts val="0"/>
                        </a:spcAft>
                        <a:buNone/>
                      </a:pPr>
                      <a:r>
                        <a:rPr lang="en-IN" sz="1600" b="1" dirty="0">
                          <a:solidFill>
                            <a:srgbClr val="4C57A8"/>
                          </a:solidFill>
                          <a:latin typeface="Questrial"/>
                          <a:ea typeface="Questrial"/>
                          <a:cs typeface="Questrial"/>
                          <a:sym typeface="Questrial"/>
                        </a:rPr>
                        <a:t>D</a:t>
                      </a:r>
                      <a:r>
                        <a:rPr lang="en" sz="1600" b="1" dirty="0">
                          <a:solidFill>
                            <a:srgbClr val="4C57A8"/>
                          </a:solidFill>
                          <a:latin typeface="Questrial"/>
                          <a:ea typeface="Questrial"/>
                          <a:cs typeface="Questrial"/>
                          <a:sym typeface="Questrial"/>
                        </a:rPr>
                        <a:t>esigning chassis</a:t>
                      </a:r>
                      <a:endParaRPr sz="1600" b="1" dirty="0">
                        <a:solidFill>
                          <a:srgbClr val="4C57A8"/>
                        </a:solidFill>
                        <a:latin typeface="Questrial"/>
                        <a:ea typeface="Questrial"/>
                        <a:cs typeface="Questrial"/>
                        <a:sym typeface="Questrial"/>
                      </a:endParaRPr>
                    </a:p>
                  </a:txBody>
                  <a:tcPr marL="0" marR="0" marT="0" marB="0" anchor="ctr">
                    <a:lnL w="19050" cap="flat" cmpd="sng">
                      <a:solidFill>
                        <a:srgbClr val="4C57A8"/>
                      </a:solidFill>
                      <a:prstDash val="solid"/>
                      <a:round/>
                      <a:headEnd type="none" w="sm" len="sm"/>
                      <a:tailEnd type="none" w="sm" len="sm"/>
                    </a:lnL>
                    <a:lnR w="19050" cap="flat" cmpd="sng">
                      <a:solidFill>
                        <a:srgbClr val="4C57A8">
                          <a:alpha val="0"/>
                        </a:srgbClr>
                      </a:solidFill>
                      <a:prstDash val="solid"/>
                      <a:round/>
                      <a:headEnd type="none" w="sm" len="sm"/>
                      <a:tailEnd type="none" w="sm" len="sm"/>
                    </a:lnR>
                    <a:lnT w="19050" cap="flat" cmpd="sng">
                      <a:solidFill>
                        <a:srgbClr val="4C57A8">
                          <a:alpha val="0"/>
                        </a:srgbClr>
                      </a:solidFill>
                      <a:prstDash val="solid"/>
                      <a:round/>
                      <a:headEnd type="none" w="sm" len="sm"/>
                      <a:tailEnd type="none" w="sm" len="sm"/>
                    </a:lnT>
                    <a:lnB w="19050" cap="flat" cmpd="sng" algn="ctr">
                      <a:solidFill>
                        <a:srgbClr val="4C57A8">
                          <a:alpha val="0"/>
                        </a:srgbClr>
                      </a:solidFill>
                      <a:prstDash val="solid"/>
                      <a:round/>
                      <a:headEnd type="none" w="sm" len="sm"/>
                      <a:tailEnd type="none" w="sm" len="sm"/>
                    </a:lnB>
                    <a:solidFill>
                      <a:srgbClr val="EEF5FF"/>
                    </a:solidFill>
                  </a:tcPr>
                </a:tc>
                <a:tc>
                  <a:txBody>
                    <a:bodyPr/>
                    <a:lstStyle/>
                    <a:p>
                      <a:pPr marL="0" lvl="0" indent="0" algn="ctr" rtl="0">
                        <a:spcBef>
                          <a:spcPts val="0"/>
                        </a:spcBef>
                        <a:spcAft>
                          <a:spcPts val="0"/>
                        </a:spcAft>
                        <a:buNone/>
                      </a:pPr>
                      <a:endParaRPr sz="2500" dirty="0">
                        <a:solidFill>
                          <a:srgbClr val="EEF5FF"/>
                        </a:solidFill>
                        <a:latin typeface="Libre Franklin"/>
                        <a:ea typeface="Libre Franklin"/>
                        <a:cs typeface="Libre Franklin"/>
                        <a:sym typeface="Libre Franklin"/>
                      </a:endParaRPr>
                    </a:p>
                  </a:txBody>
                  <a:tcPr marL="0" marR="0" marT="0" marB="0" anchor="ctr">
                    <a:lnL w="19050" cap="flat" cmpd="sng">
                      <a:solidFill>
                        <a:srgbClr val="4C57A8">
                          <a:alpha val="0"/>
                        </a:srgbClr>
                      </a:solidFill>
                      <a:prstDash val="solid"/>
                      <a:round/>
                      <a:headEnd type="none" w="sm" len="sm"/>
                      <a:tailEnd type="none" w="sm" len="sm"/>
                    </a:lnL>
                    <a:lnR w="9525" cap="flat" cmpd="sng">
                      <a:solidFill>
                        <a:srgbClr val="4C57A8">
                          <a:alpha val="0"/>
                        </a:srgbClr>
                      </a:solidFill>
                      <a:prstDash val="solid"/>
                      <a:round/>
                      <a:headEnd type="none" w="sm" len="sm"/>
                      <a:tailEnd type="none" w="sm" len="sm"/>
                    </a:lnR>
                    <a:lnT w="19050" cap="flat" cmpd="sng">
                      <a:solidFill>
                        <a:srgbClr val="4C57A8">
                          <a:alpha val="0"/>
                        </a:srgbClr>
                      </a:solidFill>
                      <a:prstDash val="solid"/>
                      <a:round/>
                      <a:headEnd type="none" w="sm" len="sm"/>
                      <a:tailEnd type="none" w="sm" len="sm"/>
                    </a:lnT>
                    <a:lnB w="19050" cap="flat" cmpd="sng" algn="ctr">
                      <a:solidFill>
                        <a:srgbClr val="4C57A8">
                          <a:alpha val="0"/>
                        </a:srgbClr>
                      </a:solidFill>
                      <a:prstDash val="solid"/>
                      <a:round/>
                      <a:headEnd type="none" w="sm" len="sm"/>
                      <a:tailEnd type="none" w="sm" len="sm"/>
                    </a:lnB>
                  </a:tcPr>
                </a:tc>
                <a:tc gridSpan="2">
                  <a:txBody>
                    <a:bodyPr/>
                    <a:lstStyle/>
                    <a:p>
                      <a:pPr marL="0" lvl="0" indent="0" algn="ctr" rtl="0">
                        <a:spcBef>
                          <a:spcPts val="0"/>
                        </a:spcBef>
                        <a:spcAft>
                          <a:spcPts val="0"/>
                        </a:spcAft>
                        <a:buNone/>
                      </a:pPr>
                      <a:endParaRPr sz="2500" dirty="0">
                        <a:solidFill>
                          <a:srgbClr val="EEF5FF"/>
                        </a:solidFill>
                        <a:latin typeface="Libre Franklin"/>
                        <a:ea typeface="Libre Franklin"/>
                        <a:cs typeface="Libre Franklin"/>
                        <a:sym typeface="Libre Franklin"/>
                      </a:endParaRPr>
                    </a:p>
                  </a:txBody>
                  <a:tcPr marL="0" marR="0" marT="0" marB="0" anchor="ctr">
                    <a:lnL w="9525" cap="flat" cmpd="sng">
                      <a:solidFill>
                        <a:srgbClr val="4C57A8">
                          <a:alpha val="0"/>
                        </a:srgbClr>
                      </a:solidFill>
                      <a:prstDash val="solid"/>
                      <a:round/>
                      <a:headEnd type="none" w="sm" len="sm"/>
                      <a:tailEnd type="none" w="sm" len="sm"/>
                    </a:lnL>
                    <a:lnR w="9525" cap="flat" cmpd="sng">
                      <a:solidFill>
                        <a:srgbClr val="4C57A8">
                          <a:alpha val="0"/>
                        </a:srgbClr>
                      </a:solidFill>
                      <a:prstDash val="solid"/>
                      <a:round/>
                      <a:headEnd type="none" w="sm" len="sm"/>
                      <a:tailEnd type="none" w="sm" len="sm"/>
                    </a:lnR>
                    <a:lnT w="19050" cap="flat" cmpd="sng">
                      <a:solidFill>
                        <a:srgbClr val="4C57A8">
                          <a:alpha val="0"/>
                        </a:srgbClr>
                      </a:solidFill>
                      <a:prstDash val="solid"/>
                      <a:round/>
                      <a:headEnd type="none" w="sm" len="sm"/>
                      <a:tailEnd type="none" w="sm" len="sm"/>
                    </a:lnT>
                    <a:lnB w="19050" cap="flat" cmpd="sng" algn="ctr">
                      <a:solidFill>
                        <a:srgbClr val="4C57A8">
                          <a:alpha val="0"/>
                        </a:srgbClr>
                      </a:solidFill>
                      <a:prstDash val="solid"/>
                      <a:round/>
                      <a:headEnd type="none" w="sm" len="sm"/>
                      <a:tailEnd type="none" w="sm" len="sm"/>
                    </a:lnB>
                    <a:noFill/>
                  </a:tcPr>
                </a:tc>
                <a:tc hMerge="1">
                  <a:txBody>
                    <a:bodyPr/>
                    <a:lstStyle/>
                    <a:p>
                      <a:endParaRPr lang="en-US"/>
                    </a:p>
                  </a:txBody>
                  <a:tcPr/>
                </a:tc>
                <a:tc>
                  <a:txBody>
                    <a:bodyPr/>
                    <a:lstStyle/>
                    <a:p>
                      <a:pPr marL="0" lvl="0" indent="0" algn="ctr" rtl="0">
                        <a:spcBef>
                          <a:spcPts val="0"/>
                        </a:spcBef>
                        <a:spcAft>
                          <a:spcPts val="0"/>
                        </a:spcAft>
                        <a:buNone/>
                      </a:pPr>
                      <a:endParaRPr sz="2500" dirty="0">
                        <a:solidFill>
                          <a:srgbClr val="EEF5FF"/>
                        </a:solidFill>
                        <a:latin typeface="Libre Franklin"/>
                        <a:ea typeface="Libre Franklin"/>
                        <a:cs typeface="Libre Franklin"/>
                        <a:sym typeface="Libre Franklin"/>
                      </a:endParaRPr>
                    </a:p>
                  </a:txBody>
                  <a:tcPr marL="0" marR="0" marT="0" marB="0" anchor="ctr">
                    <a:lnL w="9525" cap="flat" cmpd="sng" algn="ctr">
                      <a:solidFill>
                        <a:srgbClr val="4C57A8">
                          <a:alpha val="0"/>
                        </a:srgbClr>
                      </a:solidFill>
                      <a:prstDash val="solid"/>
                      <a:round/>
                      <a:headEnd type="none" w="sm" len="sm"/>
                      <a:tailEnd type="none" w="sm" len="sm"/>
                    </a:lnL>
                    <a:lnR w="9525" cap="flat" cmpd="sng">
                      <a:solidFill>
                        <a:srgbClr val="4C57A8">
                          <a:alpha val="0"/>
                        </a:srgbClr>
                      </a:solidFill>
                      <a:prstDash val="solid"/>
                      <a:round/>
                      <a:headEnd type="none" w="sm" len="sm"/>
                      <a:tailEnd type="none" w="sm" len="sm"/>
                    </a:lnR>
                    <a:lnT w="19050" cap="flat" cmpd="sng" algn="ctr">
                      <a:solidFill>
                        <a:srgbClr val="4C57A8">
                          <a:alpha val="0"/>
                        </a:srgbClr>
                      </a:solidFill>
                      <a:prstDash val="solid"/>
                      <a:round/>
                      <a:headEnd type="none" w="sm" len="sm"/>
                      <a:tailEnd type="none" w="sm" len="sm"/>
                    </a:lnT>
                    <a:lnB w="19050" cap="flat" cmpd="sng" algn="ctr">
                      <a:solidFill>
                        <a:srgbClr val="4C57A8">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2500" dirty="0">
                          <a:solidFill>
                            <a:schemeClr val="accent1">
                              <a:lumMod val="10000"/>
                            </a:schemeClr>
                          </a:solidFill>
                          <a:latin typeface="Libre Franklin"/>
                          <a:ea typeface="Libre Franklin"/>
                          <a:cs typeface="Libre Franklin"/>
                          <a:sym typeface="Libre Franklin"/>
                        </a:rPr>
                        <a:t>X</a:t>
                      </a:r>
                    </a:p>
                  </a:txBody>
                  <a:tcPr marL="0" marR="0" marT="0" marB="0" anchor="ctr">
                    <a:lnL w="9525" cap="flat" cmpd="sng">
                      <a:solidFill>
                        <a:srgbClr val="4C57A8">
                          <a:alpha val="0"/>
                        </a:srgbClr>
                      </a:solidFill>
                      <a:prstDash val="solid"/>
                      <a:round/>
                      <a:headEnd type="none" w="sm" len="sm"/>
                      <a:tailEnd type="none" w="sm" len="sm"/>
                    </a:lnL>
                    <a:lnR w="9525" cap="flat" cmpd="sng" algn="ctr">
                      <a:solidFill>
                        <a:srgbClr val="4C57A8">
                          <a:alpha val="0"/>
                        </a:srgbClr>
                      </a:solidFill>
                      <a:prstDash val="solid"/>
                      <a:round/>
                      <a:headEnd type="none" w="sm" len="sm"/>
                      <a:tailEnd type="none" w="sm" len="sm"/>
                    </a:lnR>
                    <a:lnT w="19050" cap="flat" cmpd="sng">
                      <a:solidFill>
                        <a:srgbClr val="4C57A8">
                          <a:alpha val="0"/>
                        </a:srgbClr>
                      </a:solidFill>
                      <a:prstDash val="solid"/>
                      <a:round/>
                      <a:headEnd type="none" w="sm" len="sm"/>
                      <a:tailEnd type="none" w="sm" len="sm"/>
                    </a:lnT>
                    <a:lnB w="19050" cap="flat" cmpd="sng" algn="ctr">
                      <a:solidFill>
                        <a:srgbClr val="4C57A8">
                          <a:alpha val="0"/>
                        </a:srgbClr>
                      </a:solidFill>
                      <a:prstDash val="solid"/>
                      <a:round/>
                      <a:headEnd type="none" w="sm" len="sm"/>
                      <a:tailEnd type="none" w="sm" len="sm"/>
                    </a:lnB>
                    <a:solidFill>
                      <a:srgbClr val="9785BC"/>
                    </a:solidFill>
                  </a:tcPr>
                </a:tc>
                <a:tc>
                  <a:txBody>
                    <a:bodyPr/>
                    <a:lstStyle/>
                    <a:p>
                      <a:pPr marL="0" lvl="0" indent="0" algn="ctr" rtl="0">
                        <a:spcBef>
                          <a:spcPts val="0"/>
                        </a:spcBef>
                        <a:spcAft>
                          <a:spcPts val="0"/>
                        </a:spcAft>
                        <a:buNone/>
                      </a:pPr>
                      <a:r>
                        <a:rPr lang="en-IN" sz="2500" dirty="0">
                          <a:solidFill>
                            <a:schemeClr val="accent5">
                              <a:lumMod val="50000"/>
                            </a:schemeClr>
                          </a:solidFill>
                          <a:latin typeface="Libre Franklin"/>
                          <a:ea typeface="Libre Franklin"/>
                          <a:cs typeface="Libre Franklin"/>
                          <a:sym typeface="Libre Franklin"/>
                        </a:rPr>
                        <a:t>X</a:t>
                      </a:r>
                      <a:endParaRPr sz="2500" dirty="0">
                        <a:solidFill>
                          <a:schemeClr val="accent5">
                            <a:lumMod val="50000"/>
                          </a:schemeClr>
                        </a:solidFill>
                        <a:latin typeface="Libre Franklin"/>
                        <a:ea typeface="Libre Franklin"/>
                        <a:cs typeface="Libre Franklin"/>
                        <a:sym typeface="Libre Franklin"/>
                      </a:endParaRPr>
                    </a:p>
                  </a:txBody>
                  <a:tcPr marL="0" marR="0" marT="0" marB="0" anchor="ctr">
                    <a:lnL w="9525" cap="flat" cmpd="sng">
                      <a:solidFill>
                        <a:srgbClr val="4C57A8">
                          <a:alpha val="0"/>
                        </a:srgbClr>
                      </a:solidFill>
                      <a:prstDash val="solid"/>
                      <a:round/>
                      <a:headEnd type="none" w="sm" len="sm"/>
                      <a:tailEnd type="none" w="sm" len="sm"/>
                    </a:lnL>
                    <a:lnR w="9525" cap="flat" cmpd="sng" algn="ctr">
                      <a:solidFill>
                        <a:srgbClr val="4C57A8">
                          <a:alpha val="0"/>
                        </a:srgbClr>
                      </a:solidFill>
                      <a:prstDash val="solid"/>
                      <a:round/>
                      <a:headEnd type="none" w="sm" len="sm"/>
                      <a:tailEnd type="none" w="sm" len="sm"/>
                    </a:lnR>
                    <a:lnT w="19050" cap="flat" cmpd="sng" algn="ctr">
                      <a:solidFill>
                        <a:srgbClr val="4C57A8">
                          <a:alpha val="0"/>
                        </a:srgbClr>
                      </a:solidFill>
                      <a:prstDash val="solid"/>
                      <a:round/>
                      <a:headEnd type="none" w="sm" len="sm"/>
                      <a:tailEnd type="none" w="sm" len="sm"/>
                    </a:lnT>
                    <a:lnB w="19050" cap="flat" cmpd="sng" algn="ctr">
                      <a:solidFill>
                        <a:srgbClr val="4C57A8">
                          <a:alpha val="0"/>
                        </a:srgbClr>
                      </a:solidFill>
                      <a:prstDash val="solid"/>
                      <a:round/>
                      <a:headEnd type="none" w="sm" len="sm"/>
                      <a:tailEnd type="none" w="sm" len="sm"/>
                    </a:lnB>
                    <a:solidFill>
                      <a:srgbClr val="9785BC"/>
                    </a:solidFill>
                  </a:tcPr>
                </a:tc>
                <a:tc>
                  <a:txBody>
                    <a:bodyPr/>
                    <a:lstStyle/>
                    <a:p>
                      <a:pPr marL="0" lvl="0" indent="0" algn="ctr" rtl="0">
                        <a:spcBef>
                          <a:spcPts val="0"/>
                        </a:spcBef>
                        <a:spcAft>
                          <a:spcPts val="0"/>
                        </a:spcAft>
                        <a:buNone/>
                      </a:pPr>
                      <a:endParaRPr sz="2500" dirty="0">
                        <a:solidFill>
                          <a:srgbClr val="EEF5FF"/>
                        </a:solidFill>
                        <a:latin typeface="Libre Franklin"/>
                        <a:ea typeface="Libre Franklin"/>
                        <a:cs typeface="Libre Franklin"/>
                        <a:sym typeface="Libre Franklin"/>
                      </a:endParaRPr>
                    </a:p>
                  </a:txBody>
                  <a:tcPr marL="0" marR="0" marT="0" marB="0" anchor="ctr">
                    <a:lnL w="9525" cap="flat" cmpd="sng">
                      <a:solidFill>
                        <a:srgbClr val="4C57A8">
                          <a:alpha val="0"/>
                        </a:srgbClr>
                      </a:solidFill>
                      <a:prstDash val="solid"/>
                      <a:round/>
                      <a:headEnd type="none" w="sm" len="sm"/>
                      <a:tailEnd type="none" w="sm" len="sm"/>
                    </a:lnL>
                    <a:lnR w="9525" cap="flat" cmpd="sng" algn="ctr">
                      <a:solidFill>
                        <a:srgbClr val="4C57A8">
                          <a:alpha val="0"/>
                        </a:srgbClr>
                      </a:solidFill>
                      <a:prstDash val="solid"/>
                      <a:round/>
                      <a:headEnd type="none" w="sm" len="sm"/>
                      <a:tailEnd type="none" w="sm" len="sm"/>
                    </a:lnR>
                    <a:lnT w="19050" cap="flat" cmpd="sng" algn="ctr">
                      <a:solidFill>
                        <a:srgbClr val="4C57A8">
                          <a:alpha val="0"/>
                        </a:srgbClr>
                      </a:solidFill>
                      <a:prstDash val="solid"/>
                      <a:round/>
                      <a:headEnd type="none" w="sm" len="sm"/>
                      <a:tailEnd type="none" w="sm" len="sm"/>
                    </a:lnT>
                    <a:lnB w="19050" cap="flat" cmpd="sng" algn="ctr">
                      <a:solidFill>
                        <a:srgbClr val="4C57A8">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endParaRPr sz="2500" dirty="0">
                        <a:solidFill>
                          <a:srgbClr val="EEF5FF"/>
                        </a:solidFill>
                        <a:latin typeface="Libre Franklin"/>
                        <a:ea typeface="Libre Franklin"/>
                        <a:cs typeface="Libre Franklin"/>
                        <a:sym typeface="Libre Franklin"/>
                      </a:endParaRPr>
                    </a:p>
                  </a:txBody>
                  <a:tcPr marL="0" marR="0" marT="0" marB="0" anchor="ctr">
                    <a:lnL w="9525" cap="flat" cmpd="sng">
                      <a:solidFill>
                        <a:srgbClr val="4C57A8">
                          <a:alpha val="0"/>
                        </a:srgbClr>
                      </a:solidFill>
                      <a:prstDash val="solid"/>
                      <a:round/>
                      <a:headEnd type="none" w="sm" len="sm"/>
                      <a:tailEnd type="none" w="sm" len="sm"/>
                    </a:lnL>
                    <a:lnR w="9525" cap="flat" cmpd="sng" algn="ctr">
                      <a:solidFill>
                        <a:srgbClr val="4C57A8">
                          <a:alpha val="0"/>
                        </a:srgbClr>
                      </a:solidFill>
                      <a:prstDash val="solid"/>
                      <a:round/>
                      <a:headEnd type="none" w="sm" len="sm"/>
                      <a:tailEnd type="none" w="sm" len="sm"/>
                    </a:lnR>
                    <a:lnT w="19050" cap="flat" cmpd="sng" algn="ctr">
                      <a:solidFill>
                        <a:srgbClr val="4C57A8">
                          <a:alpha val="0"/>
                        </a:srgbClr>
                      </a:solidFill>
                      <a:prstDash val="solid"/>
                      <a:round/>
                      <a:headEnd type="none" w="sm" len="sm"/>
                      <a:tailEnd type="none" w="sm" len="sm"/>
                    </a:lnT>
                    <a:lnB w="19050" cap="flat" cmpd="sng" algn="ctr">
                      <a:solidFill>
                        <a:srgbClr val="4C57A8">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endParaRPr sz="2500" dirty="0">
                        <a:solidFill>
                          <a:srgbClr val="EEF5FF"/>
                        </a:solidFill>
                        <a:latin typeface="Libre Franklin"/>
                        <a:ea typeface="Libre Franklin"/>
                        <a:cs typeface="Libre Franklin"/>
                        <a:sym typeface="Libre Franklin"/>
                      </a:endParaRPr>
                    </a:p>
                  </a:txBody>
                  <a:tcPr marL="0" marR="0" marT="0" marB="0" anchor="ctr">
                    <a:lnL w="9525" cap="flat" cmpd="sng">
                      <a:solidFill>
                        <a:srgbClr val="4C57A8">
                          <a:alpha val="0"/>
                        </a:srgbClr>
                      </a:solidFill>
                      <a:prstDash val="solid"/>
                      <a:round/>
                      <a:headEnd type="none" w="sm" len="sm"/>
                      <a:tailEnd type="none" w="sm" len="sm"/>
                    </a:lnL>
                    <a:lnR w="9525" cap="flat" cmpd="sng" algn="ctr">
                      <a:solidFill>
                        <a:srgbClr val="4C57A8">
                          <a:alpha val="0"/>
                        </a:srgbClr>
                      </a:solidFill>
                      <a:prstDash val="solid"/>
                      <a:round/>
                      <a:headEnd type="none" w="sm" len="sm"/>
                      <a:tailEnd type="none" w="sm" len="sm"/>
                    </a:lnR>
                    <a:lnT w="19050" cap="flat" cmpd="sng" algn="ctr">
                      <a:solidFill>
                        <a:srgbClr val="4C57A8">
                          <a:alpha val="0"/>
                        </a:srgbClr>
                      </a:solidFill>
                      <a:prstDash val="solid"/>
                      <a:round/>
                      <a:headEnd type="none" w="sm" len="sm"/>
                      <a:tailEnd type="none" w="sm" len="sm"/>
                    </a:lnT>
                    <a:lnB w="19050" cap="flat" cmpd="sng" algn="ctr">
                      <a:solidFill>
                        <a:srgbClr val="4C57A8">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endParaRPr sz="2500" dirty="0">
                        <a:solidFill>
                          <a:srgbClr val="EEF5FF"/>
                        </a:solidFill>
                        <a:latin typeface="Libre Franklin"/>
                        <a:ea typeface="Libre Franklin"/>
                        <a:cs typeface="Libre Franklin"/>
                        <a:sym typeface="Libre Franklin"/>
                      </a:endParaRPr>
                    </a:p>
                  </a:txBody>
                  <a:tcPr marL="0" marR="0" marT="0" marB="0" anchor="ctr">
                    <a:lnL w="9525" cap="flat" cmpd="sng">
                      <a:solidFill>
                        <a:srgbClr val="4C57A8">
                          <a:alpha val="0"/>
                        </a:srgbClr>
                      </a:solidFill>
                      <a:prstDash val="solid"/>
                      <a:round/>
                      <a:headEnd type="none" w="sm" len="sm"/>
                      <a:tailEnd type="none" w="sm" len="sm"/>
                    </a:lnL>
                    <a:lnR w="9525" cap="flat" cmpd="sng" algn="ctr">
                      <a:solidFill>
                        <a:srgbClr val="4C57A8">
                          <a:alpha val="0"/>
                        </a:srgbClr>
                      </a:solidFill>
                      <a:prstDash val="solid"/>
                      <a:round/>
                      <a:headEnd type="none" w="sm" len="sm"/>
                      <a:tailEnd type="none" w="sm" len="sm"/>
                    </a:lnR>
                    <a:lnT w="19050" cap="flat" cmpd="sng" algn="ctr">
                      <a:solidFill>
                        <a:srgbClr val="4C57A8">
                          <a:alpha val="0"/>
                        </a:srgbClr>
                      </a:solidFill>
                      <a:prstDash val="solid"/>
                      <a:round/>
                      <a:headEnd type="none" w="sm" len="sm"/>
                      <a:tailEnd type="none" w="sm" len="sm"/>
                    </a:lnT>
                    <a:lnB w="19050" cap="flat" cmpd="sng" algn="ctr">
                      <a:solidFill>
                        <a:srgbClr val="4C57A8">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endParaRPr sz="2500" dirty="0">
                        <a:solidFill>
                          <a:srgbClr val="EEF5FF"/>
                        </a:solidFill>
                        <a:latin typeface="Libre Franklin"/>
                        <a:ea typeface="Libre Franklin"/>
                        <a:cs typeface="Libre Franklin"/>
                        <a:sym typeface="Libre Franklin"/>
                      </a:endParaRPr>
                    </a:p>
                  </a:txBody>
                  <a:tcPr marL="0" marR="0" marT="0" marB="0" anchor="ctr">
                    <a:lnL w="9525" cap="flat" cmpd="sng">
                      <a:solidFill>
                        <a:srgbClr val="4C57A8">
                          <a:alpha val="0"/>
                        </a:srgbClr>
                      </a:solidFill>
                      <a:prstDash val="solid"/>
                      <a:round/>
                      <a:headEnd type="none" w="sm" len="sm"/>
                      <a:tailEnd type="none" w="sm" len="sm"/>
                    </a:lnL>
                    <a:lnR w="19050" cap="flat" cmpd="sng" algn="ctr">
                      <a:solidFill>
                        <a:schemeClr val="bg2"/>
                      </a:solidFill>
                      <a:prstDash val="solid"/>
                      <a:round/>
                      <a:headEnd type="none" w="med" len="med"/>
                      <a:tailEnd type="none" w="med" len="med"/>
                    </a:lnR>
                    <a:lnT w="19050" cap="flat" cmpd="sng" algn="ctr">
                      <a:solidFill>
                        <a:srgbClr val="4C57A8">
                          <a:alpha val="0"/>
                        </a:srgbClr>
                      </a:solidFill>
                      <a:prstDash val="solid"/>
                      <a:round/>
                      <a:headEnd type="none" w="sm" len="sm"/>
                      <a:tailEnd type="none" w="sm" len="sm"/>
                    </a:lnT>
                    <a:lnB w="19050" cap="flat" cmpd="sng" algn="ctr">
                      <a:solidFill>
                        <a:srgbClr val="4C57A8">
                          <a:alpha val="0"/>
                        </a:srgbClr>
                      </a:solidFill>
                      <a:prstDash val="solid"/>
                      <a:round/>
                      <a:headEnd type="none" w="sm" len="sm"/>
                      <a:tailEnd type="none" w="sm" len="sm"/>
                    </a:lnB>
                    <a:noFill/>
                  </a:tcPr>
                </a:tc>
                <a:extLst>
                  <a:ext uri="{0D108BD9-81ED-4DB2-BD59-A6C34878D82A}">
                    <a16:rowId xmlns:a16="http://schemas.microsoft.com/office/drawing/2014/main" val="10005"/>
                  </a:ext>
                </a:extLst>
              </a:tr>
              <a:tr h="687619">
                <a:tc>
                  <a:txBody>
                    <a:bodyPr/>
                    <a:lstStyle/>
                    <a:p>
                      <a:pPr marL="0" lvl="0" indent="0" algn="ctr" rtl="0">
                        <a:spcBef>
                          <a:spcPts val="0"/>
                        </a:spcBef>
                        <a:spcAft>
                          <a:spcPts val="0"/>
                        </a:spcAft>
                        <a:buNone/>
                      </a:pPr>
                      <a:r>
                        <a:rPr lang="en-US" sz="1600" b="1" dirty="0">
                          <a:solidFill>
                            <a:srgbClr val="4C57A8"/>
                          </a:solidFill>
                          <a:latin typeface="Questrial"/>
                          <a:ea typeface="Questrial"/>
                          <a:cs typeface="Questrial"/>
                          <a:sym typeface="Questrial"/>
                        </a:rPr>
                        <a:t>Simulating mechanical outline</a:t>
                      </a:r>
                      <a:endParaRPr sz="1600" b="1" dirty="0">
                        <a:solidFill>
                          <a:srgbClr val="4C57A8"/>
                        </a:solidFill>
                        <a:latin typeface="Questrial"/>
                        <a:ea typeface="Questrial"/>
                        <a:cs typeface="Questrial"/>
                        <a:sym typeface="Questrial"/>
                      </a:endParaRPr>
                    </a:p>
                  </a:txBody>
                  <a:tcPr marL="0" marR="0" marT="0" marB="0" anchor="ctr">
                    <a:lnL w="19050" cap="flat" cmpd="sng">
                      <a:solidFill>
                        <a:srgbClr val="4C57A8"/>
                      </a:solidFill>
                      <a:prstDash val="solid"/>
                      <a:round/>
                      <a:headEnd type="none" w="sm" len="sm"/>
                      <a:tailEnd type="none" w="sm" len="sm"/>
                    </a:lnL>
                    <a:lnR w="19050" cap="flat" cmpd="sng" algn="ctr">
                      <a:solidFill>
                        <a:srgbClr val="4C57A8">
                          <a:alpha val="0"/>
                        </a:srgbClr>
                      </a:solidFill>
                      <a:prstDash val="solid"/>
                      <a:round/>
                      <a:headEnd type="none" w="sm" len="sm"/>
                      <a:tailEnd type="none" w="sm" len="sm"/>
                    </a:lnR>
                    <a:lnT w="19050" cap="flat" cmpd="sng">
                      <a:solidFill>
                        <a:srgbClr val="4C57A8">
                          <a:alpha val="0"/>
                        </a:srgbClr>
                      </a:solidFill>
                      <a:prstDash val="solid"/>
                      <a:round/>
                      <a:headEnd type="none" w="sm" len="sm"/>
                      <a:tailEnd type="none" w="sm" len="sm"/>
                    </a:lnT>
                    <a:lnB w="19050" cap="flat" cmpd="sng" algn="ctr">
                      <a:solidFill>
                        <a:srgbClr val="4C57A8">
                          <a:alpha val="0"/>
                        </a:srgbClr>
                      </a:solidFill>
                      <a:prstDash val="solid"/>
                      <a:round/>
                      <a:headEnd type="none" w="sm" len="sm"/>
                      <a:tailEnd type="none" w="sm" len="sm"/>
                    </a:lnB>
                    <a:solidFill>
                      <a:srgbClr val="EEF5FF"/>
                    </a:solidFill>
                  </a:tcPr>
                </a:tc>
                <a:tc>
                  <a:txBody>
                    <a:bodyPr/>
                    <a:lstStyle/>
                    <a:p>
                      <a:pPr marL="0" lvl="0" indent="0" algn="ctr" rtl="0">
                        <a:spcBef>
                          <a:spcPts val="0"/>
                        </a:spcBef>
                        <a:spcAft>
                          <a:spcPts val="0"/>
                        </a:spcAft>
                        <a:buNone/>
                      </a:pPr>
                      <a:endParaRPr sz="2500" dirty="0">
                        <a:solidFill>
                          <a:srgbClr val="EEF5FF"/>
                        </a:solidFill>
                        <a:latin typeface="Libre Franklin"/>
                        <a:ea typeface="Libre Franklin"/>
                        <a:cs typeface="Libre Franklin"/>
                        <a:sym typeface="Libre Franklin"/>
                      </a:endParaRPr>
                    </a:p>
                  </a:txBody>
                  <a:tcPr marL="0" marR="0" marT="0" marB="0" anchor="ctr">
                    <a:lnL w="19050" cap="flat" cmpd="sng" algn="ctr">
                      <a:solidFill>
                        <a:srgbClr val="4C57A8">
                          <a:alpha val="0"/>
                        </a:srgbClr>
                      </a:solidFill>
                      <a:prstDash val="solid"/>
                      <a:round/>
                      <a:headEnd type="none" w="sm" len="sm"/>
                      <a:tailEnd type="none" w="sm" len="sm"/>
                    </a:lnL>
                    <a:lnR w="9525" cap="flat" cmpd="sng" algn="ctr">
                      <a:solidFill>
                        <a:srgbClr val="4C57A8">
                          <a:alpha val="0"/>
                        </a:srgbClr>
                      </a:solidFill>
                      <a:prstDash val="solid"/>
                      <a:round/>
                      <a:headEnd type="none" w="sm" len="sm"/>
                      <a:tailEnd type="none" w="sm" len="sm"/>
                    </a:lnR>
                    <a:lnT w="19050" cap="flat" cmpd="sng">
                      <a:solidFill>
                        <a:srgbClr val="4C57A8">
                          <a:alpha val="0"/>
                        </a:srgbClr>
                      </a:solidFill>
                      <a:prstDash val="solid"/>
                      <a:round/>
                      <a:headEnd type="none" w="sm" len="sm"/>
                      <a:tailEnd type="none" w="sm" len="sm"/>
                    </a:lnT>
                    <a:lnB w="19050" cap="flat" cmpd="sng" algn="ctr">
                      <a:solidFill>
                        <a:srgbClr val="4C57A8">
                          <a:alpha val="0"/>
                        </a:srgbClr>
                      </a:solidFill>
                      <a:prstDash val="solid"/>
                      <a:round/>
                      <a:headEnd type="none" w="sm" len="sm"/>
                      <a:tailEnd type="none" w="sm" len="sm"/>
                    </a:lnB>
                  </a:tcPr>
                </a:tc>
                <a:tc gridSpan="2">
                  <a:txBody>
                    <a:bodyPr/>
                    <a:lstStyle/>
                    <a:p>
                      <a:pPr marL="0" lvl="0" indent="0" algn="ctr" rtl="0">
                        <a:spcBef>
                          <a:spcPts val="0"/>
                        </a:spcBef>
                        <a:spcAft>
                          <a:spcPts val="0"/>
                        </a:spcAft>
                        <a:buNone/>
                      </a:pPr>
                      <a:endParaRPr sz="2500" dirty="0">
                        <a:solidFill>
                          <a:srgbClr val="EEF5FF"/>
                        </a:solidFill>
                        <a:latin typeface="Libre Franklin"/>
                        <a:ea typeface="Libre Franklin"/>
                        <a:cs typeface="Libre Franklin"/>
                        <a:sym typeface="Libre Franklin"/>
                      </a:endParaRPr>
                    </a:p>
                  </a:txBody>
                  <a:tcPr marL="0" marR="0" marT="0" marB="0" anchor="ctr">
                    <a:lnL w="9525" cap="flat" cmpd="sng" algn="ctr">
                      <a:solidFill>
                        <a:srgbClr val="4C57A8">
                          <a:alpha val="0"/>
                        </a:srgbClr>
                      </a:solidFill>
                      <a:prstDash val="solid"/>
                      <a:round/>
                      <a:headEnd type="none" w="sm" len="sm"/>
                      <a:tailEnd type="none" w="sm" len="sm"/>
                    </a:lnL>
                    <a:lnR w="9525" cap="flat" cmpd="sng" algn="ctr">
                      <a:solidFill>
                        <a:srgbClr val="4C57A8">
                          <a:alpha val="0"/>
                        </a:srgbClr>
                      </a:solidFill>
                      <a:prstDash val="solid"/>
                      <a:round/>
                      <a:headEnd type="none" w="sm" len="sm"/>
                      <a:tailEnd type="none" w="sm" len="sm"/>
                    </a:lnR>
                    <a:lnT w="19050" cap="flat" cmpd="sng">
                      <a:solidFill>
                        <a:srgbClr val="4C57A8">
                          <a:alpha val="0"/>
                        </a:srgbClr>
                      </a:solidFill>
                      <a:prstDash val="solid"/>
                      <a:round/>
                      <a:headEnd type="none" w="sm" len="sm"/>
                      <a:tailEnd type="none" w="sm" len="sm"/>
                    </a:lnT>
                    <a:lnB w="19050" cap="flat" cmpd="sng" algn="ctr">
                      <a:solidFill>
                        <a:srgbClr val="4C57A8">
                          <a:alpha val="0"/>
                        </a:srgbClr>
                      </a:solidFill>
                      <a:prstDash val="solid"/>
                      <a:round/>
                      <a:headEnd type="none" w="sm" len="sm"/>
                      <a:tailEnd type="none" w="sm" len="sm"/>
                    </a:lnB>
                    <a:noFill/>
                  </a:tcPr>
                </a:tc>
                <a:tc hMerge="1">
                  <a:txBody>
                    <a:bodyPr/>
                    <a:lstStyle/>
                    <a:p>
                      <a:endParaRPr lang="en-IN"/>
                    </a:p>
                  </a:txBody>
                  <a:tcPr/>
                </a:tc>
                <a:tc>
                  <a:txBody>
                    <a:bodyPr/>
                    <a:lstStyle/>
                    <a:p>
                      <a:pPr marL="0" lvl="0" indent="0" algn="ctr" rtl="0">
                        <a:spcBef>
                          <a:spcPts val="0"/>
                        </a:spcBef>
                        <a:spcAft>
                          <a:spcPts val="0"/>
                        </a:spcAft>
                        <a:buNone/>
                      </a:pPr>
                      <a:endParaRPr sz="2500" dirty="0">
                        <a:solidFill>
                          <a:srgbClr val="EEF5FF"/>
                        </a:solidFill>
                        <a:latin typeface="Libre Franklin"/>
                        <a:ea typeface="Libre Franklin"/>
                        <a:cs typeface="Libre Franklin"/>
                        <a:sym typeface="Libre Franklin"/>
                      </a:endParaRPr>
                    </a:p>
                  </a:txBody>
                  <a:tcPr marL="0" marR="0" marT="0" marB="0" anchor="ctr">
                    <a:lnL w="9525" cap="flat" cmpd="sng" algn="ctr">
                      <a:solidFill>
                        <a:srgbClr val="4C57A8">
                          <a:alpha val="0"/>
                        </a:srgbClr>
                      </a:solidFill>
                      <a:prstDash val="solid"/>
                      <a:round/>
                      <a:headEnd type="none" w="sm" len="sm"/>
                      <a:tailEnd type="none" w="sm" len="sm"/>
                    </a:lnL>
                    <a:lnR w="9525" cap="flat" cmpd="sng" algn="ctr">
                      <a:solidFill>
                        <a:srgbClr val="4C57A8">
                          <a:alpha val="0"/>
                        </a:srgbClr>
                      </a:solidFill>
                      <a:prstDash val="solid"/>
                      <a:round/>
                      <a:headEnd type="none" w="sm" len="sm"/>
                      <a:tailEnd type="none" w="sm" len="sm"/>
                    </a:lnR>
                    <a:lnT w="19050" cap="flat" cmpd="sng" algn="ctr">
                      <a:solidFill>
                        <a:srgbClr val="4C57A8">
                          <a:alpha val="0"/>
                        </a:srgbClr>
                      </a:solidFill>
                      <a:prstDash val="solid"/>
                      <a:round/>
                      <a:headEnd type="none" w="sm" len="sm"/>
                      <a:tailEnd type="none" w="sm" len="sm"/>
                    </a:lnT>
                    <a:lnB w="19050" cap="flat" cmpd="sng" algn="ctr">
                      <a:solidFill>
                        <a:srgbClr val="4C57A8">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endParaRPr sz="2500" dirty="0">
                        <a:solidFill>
                          <a:srgbClr val="EEF5FF"/>
                        </a:solidFill>
                        <a:latin typeface="Libre Franklin"/>
                        <a:ea typeface="Libre Franklin"/>
                        <a:cs typeface="Libre Franklin"/>
                        <a:sym typeface="Libre Franklin"/>
                      </a:endParaRPr>
                    </a:p>
                  </a:txBody>
                  <a:tcPr marL="0" marR="0" marT="0" marB="0" anchor="ctr">
                    <a:lnL w="9525" cap="flat" cmpd="sng" algn="ctr">
                      <a:solidFill>
                        <a:srgbClr val="4C57A8">
                          <a:alpha val="0"/>
                        </a:srgbClr>
                      </a:solidFill>
                      <a:prstDash val="solid"/>
                      <a:round/>
                      <a:headEnd type="none" w="sm" len="sm"/>
                      <a:tailEnd type="none" w="sm" len="sm"/>
                    </a:lnL>
                    <a:lnR w="9525" cap="flat" cmpd="sng" algn="ctr">
                      <a:solidFill>
                        <a:srgbClr val="4C57A8">
                          <a:alpha val="0"/>
                        </a:srgbClr>
                      </a:solidFill>
                      <a:prstDash val="solid"/>
                      <a:round/>
                      <a:headEnd type="none" w="sm" len="sm"/>
                      <a:tailEnd type="none" w="sm" len="sm"/>
                    </a:lnR>
                    <a:lnT w="19050" cap="flat" cmpd="sng">
                      <a:solidFill>
                        <a:srgbClr val="4C57A8">
                          <a:alpha val="0"/>
                        </a:srgbClr>
                      </a:solidFill>
                      <a:prstDash val="solid"/>
                      <a:round/>
                      <a:headEnd type="none" w="sm" len="sm"/>
                      <a:tailEnd type="none" w="sm" len="sm"/>
                    </a:lnT>
                    <a:lnB w="19050" cap="flat" cmpd="sng" algn="ctr">
                      <a:solidFill>
                        <a:srgbClr val="4C57A8">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2500" dirty="0">
                          <a:solidFill>
                            <a:schemeClr val="accent1">
                              <a:lumMod val="10000"/>
                            </a:schemeClr>
                          </a:solidFill>
                          <a:latin typeface="Libre Franklin"/>
                          <a:ea typeface="Libre Franklin"/>
                          <a:cs typeface="Libre Franklin"/>
                          <a:sym typeface="Libre Franklin"/>
                        </a:rPr>
                        <a:t>X</a:t>
                      </a:r>
                    </a:p>
                  </a:txBody>
                  <a:tcPr marL="0" marR="0" marT="0" marB="0" anchor="ctr">
                    <a:lnL w="9525" cap="flat" cmpd="sng" algn="ctr">
                      <a:solidFill>
                        <a:srgbClr val="4C57A8">
                          <a:alpha val="0"/>
                        </a:srgbClr>
                      </a:solidFill>
                      <a:prstDash val="solid"/>
                      <a:round/>
                      <a:headEnd type="none" w="sm" len="sm"/>
                      <a:tailEnd type="none" w="sm" len="sm"/>
                    </a:lnL>
                    <a:lnR w="9525" cap="flat" cmpd="sng" algn="ctr">
                      <a:solidFill>
                        <a:srgbClr val="4C57A8">
                          <a:alpha val="0"/>
                        </a:srgbClr>
                      </a:solidFill>
                      <a:prstDash val="solid"/>
                      <a:round/>
                      <a:headEnd type="none" w="sm" len="sm"/>
                      <a:tailEnd type="none" w="sm" len="sm"/>
                    </a:lnR>
                    <a:lnT w="19050" cap="flat" cmpd="sng" algn="ctr">
                      <a:solidFill>
                        <a:srgbClr val="4C57A8">
                          <a:alpha val="0"/>
                        </a:srgbClr>
                      </a:solidFill>
                      <a:prstDash val="solid"/>
                      <a:round/>
                      <a:headEnd type="none" w="sm" len="sm"/>
                      <a:tailEnd type="none" w="sm" len="sm"/>
                    </a:lnT>
                    <a:lnB w="19050" cap="flat" cmpd="sng" algn="ctr">
                      <a:solidFill>
                        <a:srgbClr val="4C57A8">
                          <a:alpha val="0"/>
                        </a:srgbClr>
                      </a:solidFill>
                      <a:prstDash val="solid"/>
                      <a:round/>
                      <a:headEnd type="none" w="sm" len="sm"/>
                      <a:tailEnd type="none" w="sm" len="sm"/>
                    </a:lnB>
                    <a:solidFill>
                      <a:srgbClr val="85CFD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2500" dirty="0">
                          <a:solidFill>
                            <a:schemeClr val="accent1">
                              <a:lumMod val="10000"/>
                            </a:schemeClr>
                          </a:solidFill>
                          <a:latin typeface="Libre Franklin"/>
                          <a:ea typeface="Libre Franklin"/>
                          <a:cs typeface="Libre Franklin"/>
                          <a:sym typeface="Libre Franklin"/>
                        </a:rPr>
                        <a:t>X</a:t>
                      </a:r>
                    </a:p>
                  </a:txBody>
                  <a:tcPr marL="0" marR="0" marT="0" marB="0" anchor="ctr">
                    <a:lnL w="9525" cap="flat" cmpd="sng" algn="ctr">
                      <a:solidFill>
                        <a:srgbClr val="4C57A8">
                          <a:alpha val="0"/>
                        </a:srgbClr>
                      </a:solidFill>
                      <a:prstDash val="solid"/>
                      <a:round/>
                      <a:headEnd type="none" w="sm" len="sm"/>
                      <a:tailEnd type="none" w="sm" len="sm"/>
                    </a:lnL>
                    <a:lnR w="9525" cap="flat" cmpd="sng" algn="ctr">
                      <a:solidFill>
                        <a:srgbClr val="4C57A8">
                          <a:alpha val="0"/>
                        </a:srgbClr>
                      </a:solidFill>
                      <a:prstDash val="solid"/>
                      <a:round/>
                      <a:headEnd type="none" w="sm" len="sm"/>
                      <a:tailEnd type="none" w="sm" len="sm"/>
                    </a:lnR>
                    <a:lnT w="19050" cap="flat" cmpd="sng" algn="ctr">
                      <a:solidFill>
                        <a:srgbClr val="4C57A8">
                          <a:alpha val="0"/>
                        </a:srgbClr>
                      </a:solidFill>
                      <a:prstDash val="solid"/>
                      <a:round/>
                      <a:headEnd type="none" w="sm" len="sm"/>
                      <a:tailEnd type="none" w="sm" len="sm"/>
                    </a:lnT>
                    <a:lnB w="19050" cap="flat" cmpd="sng" algn="ctr">
                      <a:solidFill>
                        <a:srgbClr val="4C57A8">
                          <a:alpha val="0"/>
                        </a:srgbClr>
                      </a:solidFill>
                      <a:prstDash val="solid"/>
                      <a:round/>
                      <a:headEnd type="none" w="sm" len="sm"/>
                      <a:tailEnd type="none" w="sm" len="sm"/>
                    </a:lnB>
                    <a:solidFill>
                      <a:srgbClr val="85CFD0"/>
                    </a:solidFill>
                  </a:tcPr>
                </a:tc>
                <a:tc>
                  <a:txBody>
                    <a:bodyPr/>
                    <a:lstStyle/>
                    <a:p>
                      <a:pPr marL="0" lvl="0" indent="0" algn="ctr" rtl="0">
                        <a:spcBef>
                          <a:spcPts val="0"/>
                        </a:spcBef>
                        <a:spcAft>
                          <a:spcPts val="0"/>
                        </a:spcAft>
                        <a:buNone/>
                      </a:pPr>
                      <a:endParaRPr sz="2500" dirty="0">
                        <a:solidFill>
                          <a:srgbClr val="EEF5FF"/>
                        </a:solidFill>
                        <a:latin typeface="Libre Franklin"/>
                        <a:ea typeface="Libre Franklin"/>
                        <a:cs typeface="Libre Franklin"/>
                        <a:sym typeface="Libre Franklin"/>
                      </a:endParaRPr>
                    </a:p>
                  </a:txBody>
                  <a:tcPr marL="0" marR="0" marT="0" marB="0" anchor="ctr">
                    <a:lnL w="9525" cap="flat" cmpd="sng" algn="ctr">
                      <a:solidFill>
                        <a:srgbClr val="4C57A8">
                          <a:alpha val="0"/>
                        </a:srgbClr>
                      </a:solidFill>
                      <a:prstDash val="solid"/>
                      <a:round/>
                      <a:headEnd type="none" w="sm" len="sm"/>
                      <a:tailEnd type="none" w="sm" len="sm"/>
                    </a:lnL>
                    <a:lnR w="9525" cap="flat" cmpd="sng" algn="ctr">
                      <a:solidFill>
                        <a:srgbClr val="4C57A8">
                          <a:alpha val="0"/>
                        </a:srgbClr>
                      </a:solidFill>
                      <a:prstDash val="solid"/>
                      <a:round/>
                      <a:headEnd type="none" w="sm" len="sm"/>
                      <a:tailEnd type="none" w="sm" len="sm"/>
                    </a:lnR>
                    <a:lnT w="19050" cap="flat" cmpd="sng" algn="ctr">
                      <a:solidFill>
                        <a:srgbClr val="4C57A8">
                          <a:alpha val="0"/>
                        </a:srgbClr>
                      </a:solidFill>
                      <a:prstDash val="solid"/>
                      <a:round/>
                      <a:headEnd type="none" w="sm" len="sm"/>
                      <a:tailEnd type="none" w="sm" len="sm"/>
                    </a:lnT>
                    <a:lnB w="19050" cap="flat" cmpd="sng" algn="ctr">
                      <a:solidFill>
                        <a:srgbClr val="4C57A8">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endParaRPr sz="2500" dirty="0">
                        <a:solidFill>
                          <a:srgbClr val="EEF5FF"/>
                        </a:solidFill>
                        <a:latin typeface="Libre Franklin"/>
                        <a:ea typeface="Libre Franklin"/>
                        <a:cs typeface="Libre Franklin"/>
                        <a:sym typeface="Libre Franklin"/>
                      </a:endParaRPr>
                    </a:p>
                  </a:txBody>
                  <a:tcPr marL="0" marR="0" marT="0" marB="0" anchor="ctr">
                    <a:lnL w="9525" cap="flat" cmpd="sng" algn="ctr">
                      <a:solidFill>
                        <a:srgbClr val="4C57A8">
                          <a:alpha val="0"/>
                        </a:srgbClr>
                      </a:solidFill>
                      <a:prstDash val="solid"/>
                      <a:round/>
                      <a:headEnd type="none" w="sm" len="sm"/>
                      <a:tailEnd type="none" w="sm" len="sm"/>
                    </a:lnL>
                    <a:lnR w="9525" cap="flat" cmpd="sng" algn="ctr">
                      <a:solidFill>
                        <a:srgbClr val="4C57A8">
                          <a:alpha val="0"/>
                        </a:srgbClr>
                      </a:solidFill>
                      <a:prstDash val="solid"/>
                      <a:round/>
                      <a:headEnd type="none" w="sm" len="sm"/>
                      <a:tailEnd type="none" w="sm" len="sm"/>
                    </a:lnR>
                    <a:lnT w="19050" cap="flat" cmpd="sng" algn="ctr">
                      <a:solidFill>
                        <a:srgbClr val="4C57A8">
                          <a:alpha val="0"/>
                        </a:srgbClr>
                      </a:solidFill>
                      <a:prstDash val="solid"/>
                      <a:round/>
                      <a:headEnd type="none" w="sm" len="sm"/>
                      <a:tailEnd type="none" w="sm" len="sm"/>
                    </a:lnT>
                    <a:lnB w="19050" cap="flat" cmpd="sng" algn="ctr">
                      <a:solidFill>
                        <a:srgbClr val="4C57A8">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endParaRPr sz="2500" dirty="0">
                        <a:solidFill>
                          <a:srgbClr val="EEF5FF"/>
                        </a:solidFill>
                        <a:latin typeface="Libre Franklin"/>
                        <a:ea typeface="Libre Franklin"/>
                        <a:cs typeface="Libre Franklin"/>
                        <a:sym typeface="Libre Franklin"/>
                      </a:endParaRPr>
                    </a:p>
                  </a:txBody>
                  <a:tcPr marL="0" marR="0" marT="0" marB="0" anchor="ctr">
                    <a:lnL w="9525" cap="flat" cmpd="sng" algn="ctr">
                      <a:solidFill>
                        <a:srgbClr val="4C57A8">
                          <a:alpha val="0"/>
                        </a:srgbClr>
                      </a:solidFill>
                      <a:prstDash val="solid"/>
                      <a:round/>
                      <a:headEnd type="none" w="sm" len="sm"/>
                      <a:tailEnd type="none" w="sm" len="sm"/>
                    </a:lnL>
                    <a:lnR w="9525" cap="flat" cmpd="sng" algn="ctr">
                      <a:solidFill>
                        <a:srgbClr val="4C57A8">
                          <a:alpha val="0"/>
                        </a:srgbClr>
                      </a:solidFill>
                      <a:prstDash val="solid"/>
                      <a:round/>
                      <a:headEnd type="none" w="sm" len="sm"/>
                      <a:tailEnd type="none" w="sm" len="sm"/>
                    </a:lnR>
                    <a:lnT w="19050" cap="flat" cmpd="sng" algn="ctr">
                      <a:solidFill>
                        <a:srgbClr val="4C57A8">
                          <a:alpha val="0"/>
                        </a:srgbClr>
                      </a:solidFill>
                      <a:prstDash val="solid"/>
                      <a:round/>
                      <a:headEnd type="none" w="sm" len="sm"/>
                      <a:tailEnd type="none" w="sm" len="sm"/>
                    </a:lnT>
                    <a:lnB w="19050" cap="flat" cmpd="sng" algn="ctr">
                      <a:solidFill>
                        <a:srgbClr val="4C57A8">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endParaRPr sz="2500" dirty="0">
                        <a:solidFill>
                          <a:srgbClr val="EEF5FF"/>
                        </a:solidFill>
                        <a:latin typeface="Libre Franklin"/>
                        <a:ea typeface="Libre Franklin"/>
                        <a:cs typeface="Libre Franklin"/>
                        <a:sym typeface="Libre Franklin"/>
                      </a:endParaRPr>
                    </a:p>
                  </a:txBody>
                  <a:tcPr marL="0" marR="0" marT="0" marB="0" anchor="ctr">
                    <a:lnL w="9525" cap="flat" cmpd="sng" algn="ctr">
                      <a:solidFill>
                        <a:srgbClr val="4C57A8">
                          <a:alpha val="0"/>
                        </a:srgbClr>
                      </a:solidFill>
                      <a:prstDash val="solid"/>
                      <a:round/>
                      <a:headEnd type="none" w="sm" len="sm"/>
                      <a:tailEnd type="none" w="sm" len="sm"/>
                    </a:lnL>
                    <a:lnR w="19050" cap="flat" cmpd="sng" algn="ctr">
                      <a:solidFill>
                        <a:schemeClr val="bg2"/>
                      </a:solidFill>
                      <a:prstDash val="solid"/>
                      <a:round/>
                      <a:headEnd type="none" w="med" len="med"/>
                      <a:tailEnd type="none" w="med" len="med"/>
                    </a:lnR>
                    <a:lnT w="19050" cap="flat" cmpd="sng" algn="ctr">
                      <a:solidFill>
                        <a:srgbClr val="4C57A8">
                          <a:alpha val="0"/>
                        </a:srgbClr>
                      </a:solidFill>
                      <a:prstDash val="solid"/>
                      <a:round/>
                      <a:headEnd type="none" w="sm" len="sm"/>
                      <a:tailEnd type="none" w="sm" len="sm"/>
                    </a:lnT>
                    <a:lnB w="19050" cap="flat" cmpd="sng" algn="ctr">
                      <a:solidFill>
                        <a:srgbClr val="4C57A8">
                          <a:alpha val="0"/>
                        </a:srgbClr>
                      </a:solidFill>
                      <a:prstDash val="solid"/>
                      <a:round/>
                      <a:headEnd type="none" w="sm" len="sm"/>
                      <a:tailEnd type="none" w="sm" len="sm"/>
                    </a:lnB>
                    <a:noFill/>
                  </a:tcPr>
                </a:tc>
                <a:extLst>
                  <a:ext uri="{0D108BD9-81ED-4DB2-BD59-A6C34878D82A}">
                    <a16:rowId xmlns:a16="http://schemas.microsoft.com/office/drawing/2014/main" val="874400883"/>
                  </a:ext>
                </a:extLst>
              </a:tr>
              <a:tr h="676789">
                <a:tc>
                  <a:txBody>
                    <a:bodyPr/>
                    <a:lstStyle/>
                    <a:p>
                      <a:pPr marL="0" lvl="0" indent="0" algn="ctr" rtl="0">
                        <a:spcBef>
                          <a:spcPts val="0"/>
                        </a:spcBef>
                        <a:spcAft>
                          <a:spcPts val="0"/>
                        </a:spcAft>
                        <a:buNone/>
                      </a:pPr>
                      <a:r>
                        <a:rPr lang="en-US" sz="1600" b="1" dirty="0">
                          <a:solidFill>
                            <a:srgbClr val="4C57A8"/>
                          </a:solidFill>
                          <a:latin typeface="Questrial"/>
                          <a:ea typeface="Questrial"/>
                          <a:cs typeface="Questrial"/>
                          <a:sym typeface="Questrial"/>
                        </a:rPr>
                        <a:t>Prototyping </a:t>
                      </a:r>
                      <a:endParaRPr sz="1600" b="1" dirty="0">
                        <a:solidFill>
                          <a:srgbClr val="4C57A8"/>
                        </a:solidFill>
                        <a:latin typeface="Questrial"/>
                        <a:ea typeface="Questrial"/>
                        <a:cs typeface="Questrial"/>
                        <a:sym typeface="Questrial"/>
                      </a:endParaRPr>
                    </a:p>
                  </a:txBody>
                  <a:tcPr marL="0" marR="0" marT="0" marB="0" anchor="ctr">
                    <a:lnL w="19050" cap="flat" cmpd="sng">
                      <a:solidFill>
                        <a:srgbClr val="4C57A8"/>
                      </a:solidFill>
                      <a:prstDash val="solid"/>
                      <a:round/>
                      <a:headEnd type="none" w="sm" len="sm"/>
                      <a:tailEnd type="none" w="sm" len="sm"/>
                    </a:lnL>
                    <a:lnR w="19050" cap="flat" cmpd="sng" algn="ctr">
                      <a:solidFill>
                        <a:srgbClr val="4C57A8">
                          <a:alpha val="0"/>
                        </a:srgbClr>
                      </a:solidFill>
                      <a:prstDash val="solid"/>
                      <a:round/>
                      <a:headEnd type="none" w="sm" len="sm"/>
                      <a:tailEnd type="none" w="sm" len="sm"/>
                    </a:lnR>
                    <a:lnT w="19050" cap="flat" cmpd="sng">
                      <a:solidFill>
                        <a:srgbClr val="4C57A8">
                          <a:alpha val="0"/>
                        </a:srgbClr>
                      </a:solidFill>
                      <a:prstDash val="solid"/>
                      <a:round/>
                      <a:headEnd type="none" w="sm" len="sm"/>
                      <a:tailEnd type="none" w="sm" len="sm"/>
                    </a:lnT>
                    <a:lnB w="19050" cap="flat" cmpd="sng" algn="ctr">
                      <a:solidFill>
                        <a:srgbClr val="4C57A8">
                          <a:alpha val="0"/>
                        </a:srgbClr>
                      </a:solidFill>
                      <a:prstDash val="solid"/>
                      <a:round/>
                      <a:headEnd type="none" w="sm" len="sm"/>
                      <a:tailEnd type="none" w="sm" len="sm"/>
                    </a:lnB>
                    <a:solidFill>
                      <a:srgbClr val="EEF5FF"/>
                    </a:solidFill>
                  </a:tcPr>
                </a:tc>
                <a:tc>
                  <a:txBody>
                    <a:bodyPr/>
                    <a:lstStyle/>
                    <a:p>
                      <a:pPr marL="0" lvl="0" indent="0" algn="ctr" rtl="0">
                        <a:spcBef>
                          <a:spcPts val="0"/>
                        </a:spcBef>
                        <a:spcAft>
                          <a:spcPts val="0"/>
                        </a:spcAft>
                        <a:buNone/>
                      </a:pPr>
                      <a:endParaRPr sz="2500">
                        <a:solidFill>
                          <a:srgbClr val="EEF5FF"/>
                        </a:solidFill>
                        <a:latin typeface="Libre Franklin"/>
                        <a:ea typeface="Libre Franklin"/>
                        <a:cs typeface="Libre Franklin"/>
                        <a:sym typeface="Libre Franklin"/>
                      </a:endParaRPr>
                    </a:p>
                  </a:txBody>
                  <a:tcPr marL="0" marR="0" marT="0" marB="0" anchor="ctr">
                    <a:lnL w="19050" cap="flat" cmpd="sng" algn="ctr">
                      <a:solidFill>
                        <a:srgbClr val="4C57A8">
                          <a:alpha val="0"/>
                        </a:srgbClr>
                      </a:solidFill>
                      <a:prstDash val="solid"/>
                      <a:round/>
                      <a:headEnd type="none" w="sm" len="sm"/>
                      <a:tailEnd type="none" w="sm" len="sm"/>
                    </a:lnL>
                    <a:lnR w="9525" cap="flat" cmpd="sng" algn="ctr">
                      <a:solidFill>
                        <a:srgbClr val="4C57A8">
                          <a:alpha val="0"/>
                        </a:srgbClr>
                      </a:solidFill>
                      <a:prstDash val="solid"/>
                      <a:round/>
                      <a:headEnd type="none" w="sm" len="sm"/>
                      <a:tailEnd type="none" w="sm" len="sm"/>
                    </a:lnR>
                    <a:lnT w="19050" cap="flat" cmpd="sng">
                      <a:solidFill>
                        <a:srgbClr val="4C57A8">
                          <a:alpha val="0"/>
                        </a:srgbClr>
                      </a:solidFill>
                      <a:prstDash val="solid"/>
                      <a:round/>
                      <a:headEnd type="none" w="sm" len="sm"/>
                      <a:tailEnd type="none" w="sm" len="sm"/>
                    </a:lnT>
                    <a:lnB w="19050" cap="flat" cmpd="sng" algn="ctr">
                      <a:solidFill>
                        <a:srgbClr val="4C57A8">
                          <a:alpha val="0"/>
                        </a:srgbClr>
                      </a:solidFill>
                      <a:prstDash val="solid"/>
                      <a:round/>
                      <a:headEnd type="none" w="sm" len="sm"/>
                      <a:tailEnd type="none" w="sm" len="sm"/>
                    </a:lnB>
                  </a:tcPr>
                </a:tc>
                <a:tc gridSpan="2">
                  <a:txBody>
                    <a:bodyPr/>
                    <a:lstStyle/>
                    <a:p>
                      <a:pPr marL="0" lvl="0" indent="0" algn="ctr" rtl="0">
                        <a:spcBef>
                          <a:spcPts val="0"/>
                        </a:spcBef>
                        <a:spcAft>
                          <a:spcPts val="0"/>
                        </a:spcAft>
                        <a:buNone/>
                      </a:pPr>
                      <a:endParaRPr sz="2500">
                        <a:solidFill>
                          <a:srgbClr val="EEF5FF"/>
                        </a:solidFill>
                        <a:latin typeface="Libre Franklin"/>
                        <a:ea typeface="Libre Franklin"/>
                        <a:cs typeface="Libre Franklin"/>
                        <a:sym typeface="Libre Franklin"/>
                      </a:endParaRPr>
                    </a:p>
                  </a:txBody>
                  <a:tcPr marL="0" marR="0" marT="0" marB="0" anchor="ctr">
                    <a:lnL w="9525" cap="flat" cmpd="sng" algn="ctr">
                      <a:solidFill>
                        <a:srgbClr val="4C57A8">
                          <a:alpha val="0"/>
                        </a:srgbClr>
                      </a:solidFill>
                      <a:prstDash val="solid"/>
                      <a:round/>
                      <a:headEnd type="none" w="sm" len="sm"/>
                      <a:tailEnd type="none" w="sm" len="sm"/>
                    </a:lnL>
                    <a:lnR w="9525" cap="flat" cmpd="sng" algn="ctr">
                      <a:solidFill>
                        <a:srgbClr val="4C57A8">
                          <a:alpha val="0"/>
                        </a:srgbClr>
                      </a:solidFill>
                      <a:prstDash val="solid"/>
                      <a:round/>
                      <a:headEnd type="none" w="sm" len="sm"/>
                      <a:tailEnd type="none" w="sm" len="sm"/>
                    </a:lnR>
                    <a:lnT w="19050" cap="flat" cmpd="sng">
                      <a:solidFill>
                        <a:srgbClr val="4C57A8">
                          <a:alpha val="0"/>
                        </a:srgbClr>
                      </a:solidFill>
                      <a:prstDash val="solid"/>
                      <a:round/>
                      <a:headEnd type="none" w="sm" len="sm"/>
                      <a:tailEnd type="none" w="sm" len="sm"/>
                    </a:lnT>
                    <a:lnB w="19050" cap="flat" cmpd="sng" algn="ctr">
                      <a:solidFill>
                        <a:srgbClr val="4C57A8">
                          <a:alpha val="0"/>
                        </a:srgbClr>
                      </a:solidFill>
                      <a:prstDash val="solid"/>
                      <a:round/>
                      <a:headEnd type="none" w="sm" len="sm"/>
                      <a:tailEnd type="none" w="sm" len="sm"/>
                    </a:lnB>
                    <a:noFill/>
                  </a:tcPr>
                </a:tc>
                <a:tc hMerge="1">
                  <a:txBody>
                    <a:bodyPr/>
                    <a:lstStyle/>
                    <a:p>
                      <a:endParaRPr lang="en-IN"/>
                    </a:p>
                  </a:txBody>
                  <a:tcPr/>
                </a:tc>
                <a:tc>
                  <a:txBody>
                    <a:bodyPr/>
                    <a:lstStyle/>
                    <a:p>
                      <a:pPr marL="0" lvl="0" indent="0" algn="ctr" rtl="0">
                        <a:spcBef>
                          <a:spcPts val="0"/>
                        </a:spcBef>
                        <a:spcAft>
                          <a:spcPts val="0"/>
                        </a:spcAft>
                        <a:buNone/>
                      </a:pPr>
                      <a:endParaRPr sz="2500" dirty="0">
                        <a:solidFill>
                          <a:srgbClr val="EEF5FF"/>
                        </a:solidFill>
                        <a:latin typeface="Libre Franklin"/>
                        <a:ea typeface="Libre Franklin"/>
                        <a:cs typeface="Libre Franklin"/>
                        <a:sym typeface="Libre Franklin"/>
                      </a:endParaRPr>
                    </a:p>
                  </a:txBody>
                  <a:tcPr marL="0" marR="0" marT="0" marB="0" anchor="ctr">
                    <a:lnL w="9525" cap="flat" cmpd="sng" algn="ctr">
                      <a:solidFill>
                        <a:srgbClr val="4C57A8">
                          <a:alpha val="0"/>
                        </a:srgbClr>
                      </a:solidFill>
                      <a:prstDash val="solid"/>
                      <a:round/>
                      <a:headEnd type="none" w="sm" len="sm"/>
                      <a:tailEnd type="none" w="sm" len="sm"/>
                    </a:lnL>
                    <a:lnR w="9525" cap="flat" cmpd="sng" algn="ctr">
                      <a:solidFill>
                        <a:srgbClr val="4C57A8">
                          <a:alpha val="0"/>
                        </a:srgbClr>
                      </a:solidFill>
                      <a:prstDash val="solid"/>
                      <a:round/>
                      <a:headEnd type="none" w="sm" len="sm"/>
                      <a:tailEnd type="none" w="sm" len="sm"/>
                    </a:lnR>
                    <a:lnT w="19050" cap="flat" cmpd="sng" algn="ctr">
                      <a:solidFill>
                        <a:srgbClr val="4C57A8">
                          <a:alpha val="0"/>
                        </a:srgbClr>
                      </a:solidFill>
                      <a:prstDash val="solid"/>
                      <a:round/>
                      <a:headEnd type="none" w="sm" len="sm"/>
                      <a:tailEnd type="none" w="sm" len="sm"/>
                    </a:lnT>
                    <a:lnB w="19050" cap="flat" cmpd="sng" algn="ctr">
                      <a:solidFill>
                        <a:srgbClr val="4C57A8">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endParaRPr sz="2500" dirty="0">
                        <a:solidFill>
                          <a:srgbClr val="EEF5FF"/>
                        </a:solidFill>
                        <a:latin typeface="Libre Franklin"/>
                        <a:ea typeface="Libre Franklin"/>
                        <a:cs typeface="Libre Franklin"/>
                        <a:sym typeface="Libre Franklin"/>
                      </a:endParaRPr>
                    </a:p>
                  </a:txBody>
                  <a:tcPr marL="0" marR="0" marT="0" marB="0" anchor="ctr">
                    <a:lnL w="9525" cap="flat" cmpd="sng" algn="ctr">
                      <a:solidFill>
                        <a:srgbClr val="4C57A8">
                          <a:alpha val="0"/>
                        </a:srgbClr>
                      </a:solidFill>
                      <a:prstDash val="solid"/>
                      <a:round/>
                      <a:headEnd type="none" w="sm" len="sm"/>
                      <a:tailEnd type="none" w="sm" len="sm"/>
                    </a:lnL>
                    <a:lnR w="9525" cap="flat" cmpd="sng" algn="ctr">
                      <a:solidFill>
                        <a:srgbClr val="4C57A8">
                          <a:alpha val="0"/>
                        </a:srgbClr>
                      </a:solidFill>
                      <a:prstDash val="solid"/>
                      <a:round/>
                      <a:headEnd type="none" w="sm" len="sm"/>
                      <a:tailEnd type="none" w="sm" len="sm"/>
                    </a:lnR>
                    <a:lnT w="19050" cap="flat" cmpd="sng">
                      <a:solidFill>
                        <a:srgbClr val="4C57A8">
                          <a:alpha val="0"/>
                        </a:srgbClr>
                      </a:solidFill>
                      <a:prstDash val="solid"/>
                      <a:round/>
                      <a:headEnd type="none" w="sm" len="sm"/>
                      <a:tailEnd type="none" w="sm" len="sm"/>
                    </a:lnT>
                    <a:lnB w="19050" cap="flat" cmpd="sng" algn="ctr">
                      <a:solidFill>
                        <a:srgbClr val="4C57A8">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endParaRPr sz="2500" dirty="0">
                        <a:solidFill>
                          <a:srgbClr val="EEF5FF"/>
                        </a:solidFill>
                        <a:latin typeface="Libre Franklin"/>
                        <a:ea typeface="Libre Franklin"/>
                        <a:cs typeface="Libre Franklin"/>
                        <a:sym typeface="Libre Franklin"/>
                      </a:endParaRPr>
                    </a:p>
                  </a:txBody>
                  <a:tcPr marL="0" marR="0" marT="0" marB="0" anchor="ctr">
                    <a:lnL w="9525" cap="flat" cmpd="sng" algn="ctr">
                      <a:solidFill>
                        <a:srgbClr val="4C57A8">
                          <a:alpha val="0"/>
                        </a:srgbClr>
                      </a:solidFill>
                      <a:prstDash val="solid"/>
                      <a:round/>
                      <a:headEnd type="none" w="sm" len="sm"/>
                      <a:tailEnd type="none" w="sm" len="sm"/>
                    </a:lnL>
                    <a:lnR w="9525" cap="flat" cmpd="sng" algn="ctr">
                      <a:solidFill>
                        <a:srgbClr val="4C57A8">
                          <a:alpha val="0"/>
                        </a:srgbClr>
                      </a:solidFill>
                      <a:prstDash val="solid"/>
                      <a:round/>
                      <a:headEnd type="none" w="sm" len="sm"/>
                      <a:tailEnd type="none" w="sm" len="sm"/>
                    </a:lnR>
                    <a:lnT w="19050" cap="flat" cmpd="sng" algn="ctr">
                      <a:solidFill>
                        <a:srgbClr val="4C57A8">
                          <a:alpha val="0"/>
                        </a:srgbClr>
                      </a:solidFill>
                      <a:prstDash val="solid"/>
                      <a:round/>
                      <a:headEnd type="none" w="sm" len="sm"/>
                      <a:tailEnd type="none" w="sm" len="sm"/>
                    </a:lnT>
                    <a:lnB w="19050" cap="flat" cmpd="sng" algn="ctr">
                      <a:solidFill>
                        <a:srgbClr val="4C57A8">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endParaRPr sz="2500" dirty="0">
                        <a:solidFill>
                          <a:srgbClr val="EEF5FF"/>
                        </a:solidFill>
                        <a:latin typeface="Libre Franklin"/>
                        <a:ea typeface="Libre Franklin"/>
                        <a:cs typeface="Libre Franklin"/>
                        <a:sym typeface="Libre Franklin"/>
                      </a:endParaRPr>
                    </a:p>
                  </a:txBody>
                  <a:tcPr marL="0" marR="0" marT="0" marB="0" anchor="ctr">
                    <a:lnL w="9525" cap="flat" cmpd="sng" algn="ctr">
                      <a:solidFill>
                        <a:srgbClr val="4C57A8">
                          <a:alpha val="0"/>
                        </a:srgbClr>
                      </a:solidFill>
                      <a:prstDash val="solid"/>
                      <a:round/>
                      <a:headEnd type="none" w="sm" len="sm"/>
                      <a:tailEnd type="none" w="sm" len="sm"/>
                    </a:lnL>
                    <a:lnR w="9525" cap="flat" cmpd="sng" algn="ctr">
                      <a:solidFill>
                        <a:srgbClr val="4C57A8">
                          <a:alpha val="0"/>
                        </a:srgbClr>
                      </a:solidFill>
                      <a:prstDash val="solid"/>
                      <a:round/>
                      <a:headEnd type="none" w="sm" len="sm"/>
                      <a:tailEnd type="none" w="sm" len="sm"/>
                    </a:lnR>
                    <a:lnT w="19050" cap="flat" cmpd="sng" algn="ctr">
                      <a:solidFill>
                        <a:srgbClr val="4C57A8">
                          <a:alpha val="0"/>
                        </a:srgbClr>
                      </a:solidFill>
                      <a:prstDash val="solid"/>
                      <a:round/>
                      <a:headEnd type="none" w="sm" len="sm"/>
                      <a:tailEnd type="none" w="sm" len="sm"/>
                    </a:lnT>
                    <a:lnB w="19050" cap="flat" cmpd="sng" algn="ctr">
                      <a:solidFill>
                        <a:srgbClr val="4C57A8">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2500" dirty="0">
                          <a:solidFill>
                            <a:schemeClr val="accent1">
                              <a:lumMod val="10000"/>
                            </a:schemeClr>
                          </a:solidFill>
                          <a:latin typeface="Libre Franklin"/>
                          <a:ea typeface="Libre Franklin"/>
                          <a:cs typeface="Libre Franklin"/>
                          <a:sym typeface="Libre Franklin"/>
                        </a:rPr>
                        <a:t>X</a:t>
                      </a:r>
                    </a:p>
                  </a:txBody>
                  <a:tcPr marL="0" marR="0" marT="0" marB="0" anchor="ctr">
                    <a:lnL w="9525" cap="flat" cmpd="sng" algn="ctr">
                      <a:solidFill>
                        <a:srgbClr val="4C57A8">
                          <a:alpha val="0"/>
                        </a:srgbClr>
                      </a:solidFill>
                      <a:prstDash val="solid"/>
                      <a:round/>
                      <a:headEnd type="none" w="sm" len="sm"/>
                      <a:tailEnd type="none" w="sm" len="sm"/>
                    </a:lnL>
                    <a:lnR w="9525" cap="flat" cmpd="sng" algn="ctr">
                      <a:solidFill>
                        <a:srgbClr val="4C57A8">
                          <a:alpha val="0"/>
                        </a:srgbClr>
                      </a:solidFill>
                      <a:prstDash val="solid"/>
                      <a:round/>
                      <a:headEnd type="none" w="sm" len="sm"/>
                      <a:tailEnd type="none" w="sm" len="sm"/>
                    </a:lnR>
                    <a:lnT w="19050" cap="flat" cmpd="sng" algn="ctr">
                      <a:solidFill>
                        <a:srgbClr val="4C57A8">
                          <a:alpha val="0"/>
                        </a:srgbClr>
                      </a:solidFill>
                      <a:prstDash val="solid"/>
                      <a:round/>
                      <a:headEnd type="none" w="sm" len="sm"/>
                      <a:tailEnd type="none" w="sm" len="sm"/>
                    </a:lnT>
                    <a:lnB w="19050" cap="flat" cmpd="sng" algn="ctr">
                      <a:solidFill>
                        <a:srgbClr val="4C57A8">
                          <a:alpha val="0"/>
                        </a:srgbClr>
                      </a:solidFill>
                      <a:prstDash val="solid"/>
                      <a:round/>
                      <a:headEnd type="none" w="sm" len="sm"/>
                      <a:tailEnd type="none" w="sm" len="sm"/>
                    </a:lnB>
                    <a:solidFill>
                      <a:srgbClr val="E9C1E8"/>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2500" dirty="0">
                          <a:solidFill>
                            <a:schemeClr val="accent1">
                              <a:lumMod val="10000"/>
                            </a:schemeClr>
                          </a:solidFill>
                          <a:latin typeface="Libre Franklin"/>
                          <a:ea typeface="Libre Franklin"/>
                          <a:cs typeface="Libre Franklin"/>
                          <a:sym typeface="Libre Franklin"/>
                        </a:rPr>
                        <a:t>X</a:t>
                      </a:r>
                    </a:p>
                  </a:txBody>
                  <a:tcPr marL="0" marR="0" marT="0" marB="0" anchor="ctr">
                    <a:lnL w="9525" cap="flat" cmpd="sng" algn="ctr">
                      <a:solidFill>
                        <a:srgbClr val="4C57A8">
                          <a:alpha val="0"/>
                        </a:srgbClr>
                      </a:solidFill>
                      <a:prstDash val="solid"/>
                      <a:round/>
                      <a:headEnd type="none" w="sm" len="sm"/>
                      <a:tailEnd type="none" w="sm" len="sm"/>
                    </a:lnL>
                    <a:lnR w="9525" cap="flat" cmpd="sng" algn="ctr">
                      <a:solidFill>
                        <a:srgbClr val="4C57A8">
                          <a:alpha val="0"/>
                        </a:srgbClr>
                      </a:solidFill>
                      <a:prstDash val="solid"/>
                      <a:round/>
                      <a:headEnd type="none" w="sm" len="sm"/>
                      <a:tailEnd type="none" w="sm" len="sm"/>
                    </a:lnR>
                    <a:lnT w="19050" cap="flat" cmpd="sng" algn="ctr">
                      <a:solidFill>
                        <a:srgbClr val="4C57A8">
                          <a:alpha val="0"/>
                        </a:srgbClr>
                      </a:solidFill>
                      <a:prstDash val="solid"/>
                      <a:round/>
                      <a:headEnd type="none" w="sm" len="sm"/>
                      <a:tailEnd type="none" w="sm" len="sm"/>
                    </a:lnT>
                    <a:lnB w="19050" cap="flat" cmpd="sng" algn="ctr">
                      <a:solidFill>
                        <a:srgbClr val="4C57A8">
                          <a:alpha val="0"/>
                        </a:srgbClr>
                      </a:solidFill>
                      <a:prstDash val="solid"/>
                      <a:round/>
                      <a:headEnd type="none" w="sm" len="sm"/>
                      <a:tailEnd type="none" w="sm" len="sm"/>
                    </a:lnB>
                    <a:solidFill>
                      <a:srgbClr val="E9C1E8"/>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2500" dirty="0">
                          <a:solidFill>
                            <a:schemeClr val="accent1">
                              <a:lumMod val="10000"/>
                            </a:schemeClr>
                          </a:solidFill>
                          <a:latin typeface="Libre Franklin"/>
                          <a:ea typeface="Libre Franklin"/>
                          <a:cs typeface="Libre Franklin"/>
                          <a:sym typeface="Libre Franklin"/>
                        </a:rPr>
                        <a:t>X</a:t>
                      </a:r>
                    </a:p>
                  </a:txBody>
                  <a:tcPr marL="0" marR="0" marT="0" marB="0" anchor="ctr">
                    <a:lnL w="9525" cap="flat" cmpd="sng" algn="ctr">
                      <a:solidFill>
                        <a:srgbClr val="4C57A8">
                          <a:alpha val="0"/>
                        </a:srgbClr>
                      </a:solidFill>
                      <a:prstDash val="solid"/>
                      <a:round/>
                      <a:headEnd type="none" w="sm" len="sm"/>
                      <a:tailEnd type="none" w="sm" len="sm"/>
                    </a:lnL>
                    <a:lnR w="9525" cap="flat" cmpd="sng" algn="ctr">
                      <a:solidFill>
                        <a:srgbClr val="4C57A8">
                          <a:alpha val="0"/>
                        </a:srgbClr>
                      </a:solidFill>
                      <a:prstDash val="solid"/>
                      <a:round/>
                      <a:headEnd type="none" w="sm" len="sm"/>
                      <a:tailEnd type="none" w="sm" len="sm"/>
                    </a:lnR>
                    <a:lnT w="19050" cap="flat" cmpd="sng" algn="ctr">
                      <a:solidFill>
                        <a:srgbClr val="4C57A8">
                          <a:alpha val="0"/>
                        </a:srgbClr>
                      </a:solidFill>
                      <a:prstDash val="solid"/>
                      <a:round/>
                      <a:headEnd type="none" w="sm" len="sm"/>
                      <a:tailEnd type="none" w="sm" len="sm"/>
                    </a:lnT>
                    <a:lnB w="19050" cap="flat" cmpd="sng" algn="ctr">
                      <a:solidFill>
                        <a:srgbClr val="4C57A8">
                          <a:alpha val="0"/>
                        </a:srgbClr>
                      </a:solidFill>
                      <a:prstDash val="solid"/>
                      <a:round/>
                      <a:headEnd type="none" w="sm" len="sm"/>
                      <a:tailEnd type="none" w="sm" len="sm"/>
                    </a:lnB>
                    <a:solidFill>
                      <a:srgbClr val="E9C1E8"/>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2500" dirty="0">
                          <a:solidFill>
                            <a:schemeClr val="accent1">
                              <a:lumMod val="10000"/>
                            </a:schemeClr>
                          </a:solidFill>
                          <a:latin typeface="Libre Franklin"/>
                          <a:ea typeface="Libre Franklin"/>
                          <a:cs typeface="Libre Franklin"/>
                          <a:sym typeface="Libre Franklin"/>
                        </a:rPr>
                        <a:t>X</a:t>
                      </a:r>
                    </a:p>
                  </a:txBody>
                  <a:tcPr marL="0" marR="0" marT="0" marB="0" anchor="ctr">
                    <a:lnL w="9525" cap="flat" cmpd="sng" algn="ctr">
                      <a:solidFill>
                        <a:srgbClr val="4C57A8">
                          <a:alpha val="0"/>
                        </a:srgbClr>
                      </a:solidFill>
                      <a:prstDash val="solid"/>
                      <a:round/>
                      <a:headEnd type="none" w="sm" len="sm"/>
                      <a:tailEnd type="none" w="sm" len="sm"/>
                    </a:lnL>
                    <a:lnR w="19050" cap="flat" cmpd="sng" algn="ctr">
                      <a:solidFill>
                        <a:schemeClr val="bg2"/>
                      </a:solidFill>
                      <a:prstDash val="solid"/>
                      <a:round/>
                      <a:headEnd type="none" w="med" len="med"/>
                      <a:tailEnd type="none" w="med" len="med"/>
                    </a:lnR>
                    <a:lnT w="19050" cap="flat" cmpd="sng" algn="ctr">
                      <a:solidFill>
                        <a:srgbClr val="4C57A8">
                          <a:alpha val="0"/>
                        </a:srgbClr>
                      </a:solidFill>
                      <a:prstDash val="solid"/>
                      <a:round/>
                      <a:headEnd type="none" w="sm" len="sm"/>
                      <a:tailEnd type="none" w="sm" len="sm"/>
                    </a:lnT>
                    <a:lnB w="19050" cap="flat" cmpd="sng" algn="ctr">
                      <a:solidFill>
                        <a:srgbClr val="4C57A8">
                          <a:alpha val="0"/>
                        </a:srgbClr>
                      </a:solidFill>
                      <a:prstDash val="solid"/>
                      <a:round/>
                      <a:headEnd type="none" w="sm" len="sm"/>
                      <a:tailEnd type="none" w="sm" len="sm"/>
                    </a:lnB>
                    <a:solidFill>
                      <a:schemeClr val="tx2">
                        <a:lumMod val="40000"/>
                        <a:lumOff val="60000"/>
                      </a:schemeClr>
                    </a:solidFill>
                  </a:tcPr>
                </a:tc>
                <a:extLst>
                  <a:ext uri="{0D108BD9-81ED-4DB2-BD59-A6C34878D82A}">
                    <a16:rowId xmlns:a16="http://schemas.microsoft.com/office/drawing/2014/main" val="446239850"/>
                  </a:ext>
                </a:extLst>
              </a:tr>
              <a:tr h="676789">
                <a:tc>
                  <a:txBody>
                    <a:bodyPr/>
                    <a:lstStyle/>
                    <a:p>
                      <a:pPr marL="0" lvl="0" indent="0" algn="ctr" rtl="0">
                        <a:spcBef>
                          <a:spcPts val="0"/>
                        </a:spcBef>
                        <a:spcAft>
                          <a:spcPts val="0"/>
                        </a:spcAft>
                        <a:buNone/>
                      </a:pPr>
                      <a:r>
                        <a:rPr lang="en-US" sz="1600" b="1" dirty="0">
                          <a:solidFill>
                            <a:srgbClr val="4C57A8"/>
                          </a:solidFill>
                          <a:latin typeface="Questrial"/>
                          <a:ea typeface="Questrial"/>
                          <a:cs typeface="Questrial"/>
                          <a:sym typeface="Questrial"/>
                        </a:rPr>
                        <a:t>Testing </a:t>
                      </a:r>
                      <a:endParaRPr sz="1600" b="1" dirty="0">
                        <a:solidFill>
                          <a:srgbClr val="4C57A8"/>
                        </a:solidFill>
                        <a:latin typeface="Questrial"/>
                        <a:ea typeface="Questrial"/>
                        <a:cs typeface="Questrial"/>
                        <a:sym typeface="Questrial"/>
                      </a:endParaRPr>
                    </a:p>
                  </a:txBody>
                  <a:tcPr marL="0" marR="0" marT="0" marB="0" anchor="ctr">
                    <a:lnL w="19050" cap="flat" cmpd="sng">
                      <a:solidFill>
                        <a:srgbClr val="4C57A8"/>
                      </a:solidFill>
                      <a:prstDash val="solid"/>
                      <a:round/>
                      <a:headEnd type="none" w="sm" len="sm"/>
                      <a:tailEnd type="none" w="sm" len="sm"/>
                    </a:lnL>
                    <a:lnR w="19050" cap="flat" cmpd="sng" algn="ctr">
                      <a:solidFill>
                        <a:srgbClr val="4C57A8">
                          <a:alpha val="0"/>
                        </a:srgbClr>
                      </a:solidFill>
                      <a:prstDash val="solid"/>
                      <a:round/>
                      <a:headEnd type="none" w="sm" len="sm"/>
                      <a:tailEnd type="none" w="sm" len="sm"/>
                    </a:lnR>
                    <a:lnT w="19050" cap="flat" cmpd="sng">
                      <a:solidFill>
                        <a:srgbClr val="4C57A8">
                          <a:alpha val="0"/>
                        </a:srgbClr>
                      </a:solidFill>
                      <a:prstDash val="solid"/>
                      <a:round/>
                      <a:headEnd type="none" w="sm" len="sm"/>
                      <a:tailEnd type="none" w="sm" len="sm"/>
                    </a:lnT>
                    <a:lnB w="19050" cap="flat" cmpd="sng">
                      <a:solidFill>
                        <a:srgbClr val="4C57A8"/>
                      </a:solidFill>
                      <a:prstDash val="solid"/>
                      <a:round/>
                      <a:headEnd type="none" w="sm" len="sm"/>
                      <a:tailEnd type="none" w="sm" len="sm"/>
                    </a:lnB>
                    <a:solidFill>
                      <a:srgbClr val="EEF5FF"/>
                    </a:solidFill>
                  </a:tcPr>
                </a:tc>
                <a:tc>
                  <a:txBody>
                    <a:bodyPr/>
                    <a:lstStyle/>
                    <a:p>
                      <a:pPr marL="0" lvl="0" indent="0" algn="ctr" rtl="0">
                        <a:spcBef>
                          <a:spcPts val="0"/>
                        </a:spcBef>
                        <a:spcAft>
                          <a:spcPts val="0"/>
                        </a:spcAft>
                        <a:buNone/>
                      </a:pPr>
                      <a:endParaRPr sz="2500">
                        <a:solidFill>
                          <a:srgbClr val="EEF5FF"/>
                        </a:solidFill>
                        <a:latin typeface="Libre Franklin"/>
                        <a:ea typeface="Libre Franklin"/>
                        <a:cs typeface="Libre Franklin"/>
                        <a:sym typeface="Libre Franklin"/>
                      </a:endParaRPr>
                    </a:p>
                  </a:txBody>
                  <a:tcPr marL="0" marR="0" marT="0" marB="0" anchor="ctr">
                    <a:lnL w="19050" cap="flat" cmpd="sng" algn="ctr">
                      <a:solidFill>
                        <a:srgbClr val="4C57A8">
                          <a:alpha val="0"/>
                        </a:srgbClr>
                      </a:solidFill>
                      <a:prstDash val="solid"/>
                      <a:round/>
                      <a:headEnd type="none" w="sm" len="sm"/>
                      <a:tailEnd type="none" w="sm" len="sm"/>
                    </a:lnL>
                    <a:lnR w="9525" cap="flat" cmpd="sng" algn="ctr">
                      <a:solidFill>
                        <a:srgbClr val="4C57A8">
                          <a:alpha val="0"/>
                        </a:srgbClr>
                      </a:solidFill>
                      <a:prstDash val="solid"/>
                      <a:round/>
                      <a:headEnd type="none" w="sm" len="sm"/>
                      <a:tailEnd type="none" w="sm" len="sm"/>
                    </a:lnR>
                    <a:lnT w="19050" cap="flat" cmpd="sng">
                      <a:solidFill>
                        <a:srgbClr val="4C57A8">
                          <a:alpha val="0"/>
                        </a:srgbClr>
                      </a:solidFill>
                      <a:prstDash val="solid"/>
                      <a:round/>
                      <a:headEnd type="none" w="sm" len="sm"/>
                      <a:tailEnd type="none" w="sm" len="sm"/>
                    </a:lnT>
                    <a:lnB w="19050" cap="flat" cmpd="sng">
                      <a:solidFill>
                        <a:srgbClr val="4C57A8"/>
                      </a:solidFill>
                      <a:prstDash val="solid"/>
                      <a:round/>
                      <a:headEnd type="none" w="sm" len="sm"/>
                      <a:tailEnd type="none" w="sm" len="sm"/>
                    </a:lnB>
                  </a:tcPr>
                </a:tc>
                <a:tc gridSpan="2">
                  <a:txBody>
                    <a:bodyPr/>
                    <a:lstStyle/>
                    <a:p>
                      <a:pPr marL="0" lvl="0" indent="0" algn="ctr" rtl="0">
                        <a:spcBef>
                          <a:spcPts val="0"/>
                        </a:spcBef>
                        <a:spcAft>
                          <a:spcPts val="0"/>
                        </a:spcAft>
                        <a:buNone/>
                      </a:pPr>
                      <a:endParaRPr sz="2500">
                        <a:solidFill>
                          <a:srgbClr val="EEF5FF"/>
                        </a:solidFill>
                        <a:latin typeface="Libre Franklin"/>
                        <a:ea typeface="Libre Franklin"/>
                        <a:cs typeface="Libre Franklin"/>
                        <a:sym typeface="Libre Franklin"/>
                      </a:endParaRPr>
                    </a:p>
                  </a:txBody>
                  <a:tcPr marL="0" marR="0" marT="0" marB="0" anchor="ctr">
                    <a:lnL w="9525" cap="flat" cmpd="sng" algn="ctr">
                      <a:solidFill>
                        <a:srgbClr val="4C57A8">
                          <a:alpha val="0"/>
                        </a:srgbClr>
                      </a:solidFill>
                      <a:prstDash val="solid"/>
                      <a:round/>
                      <a:headEnd type="none" w="sm" len="sm"/>
                      <a:tailEnd type="none" w="sm" len="sm"/>
                    </a:lnL>
                    <a:lnR w="9525" cap="flat" cmpd="sng" algn="ctr">
                      <a:solidFill>
                        <a:srgbClr val="4C57A8">
                          <a:alpha val="0"/>
                        </a:srgbClr>
                      </a:solidFill>
                      <a:prstDash val="solid"/>
                      <a:round/>
                      <a:headEnd type="none" w="sm" len="sm"/>
                      <a:tailEnd type="none" w="sm" len="sm"/>
                    </a:lnR>
                    <a:lnT w="19050" cap="flat" cmpd="sng">
                      <a:solidFill>
                        <a:srgbClr val="4C57A8">
                          <a:alpha val="0"/>
                        </a:srgbClr>
                      </a:solidFill>
                      <a:prstDash val="solid"/>
                      <a:round/>
                      <a:headEnd type="none" w="sm" len="sm"/>
                      <a:tailEnd type="none" w="sm" len="sm"/>
                    </a:lnT>
                    <a:lnB w="19050" cap="flat" cmpd="sng">
                      <a:solidFill>
                        <a:srgbClr val="4C57A8"/>
                      </a:solidFill>
                      <a:prstDash val="solid"/>
                      <a:round/>
                      <a:headEnd type="none" w="sm" len="sm"/>
                      <a:tailEnd type="none" w="sm" len="sm"/>
                    </a:lnB>
                    <a:noFill/>
                  </a:tcPr>
                </a:tc>
                <a:tc hMerge="1">
                  <a:txBody>
                    <a:bodyPr/>
                    <a:lstStyle/>
                    <a:p>
                      <a:endParaRPr lang="en-IN"/>
                    </a:p>
                  </a:txBody>
                  <a:tcPr/>
                </a:tc>
                <a:tc>
                  <a:txBody>
                    <a:bodyPr/>
                    <a:lstStyle/>
                    <a:p>
                      <a:pPr marL="0" lvl="0" indent="0" algn="ctr" rtl="0">
                        <a:spcBef>
                          <a:spcPts val="0"/>
                        </a:spcBef>
                        <a:spcAft>
                          <a:spcPts val="0"/>
                        </a:spcAft>
                        <a:buNone/>
                      </a:pPr>
                      <a:endParaRPr sz="2500" dirty="0">
                        <a:solidFill>
                          <a:srgbClr val="EEF5FF"/>
                        </a:solidFill>
                        <a:latin typeface="Libre Franklin"/>
                        <a:ea typeface="Libre Franklin"/>
                        <a:cs typeface="Libre Franklin"/>
                        <a:sym typeface="Libre Franklin"/>
                      </a:endParaRPr>
                    </a:p>
                  </a:txBody>
                  <a:tcPr marL="0" marR="0" marT="0" marB="0" anchor="ctr">
                    <a:lnL w="9525" cap="flat" cmpd="sng" algn="ctr">
                      <a:solidFill>
                        <a:srgbClr val="4C57A8">
                          <a:alpha val="0"/>
                        </a:srgbClr>
                      </a:solidFill>
                      <a:prstDash val="solid"/>
                      <a:round/>
                      <a:headEnd type="none" w="sm" len="sm"/>
                      <a:tailEnd type="none" w="sm" len="sm"/>
                    </a:lnL>
                    <a:lnR w="9525" cap="flat" cmpd="sng" algn="ctr">
                      <a:solidFill>
                        <a:srgbClr val="4C57A8">
                          <a:alpha val="0"/>
                        </a:srgbClr>
                      </a:solidFill>
                      <a:prstDash val="solid"/>
                      <a:round/>
                      <a:headEnd type="none" w="sm" len="sm"/>
                      <a:tailEnd type="none" w="sm" len="sm"/>
                    </a:lnR>
                    <a:lnT w="19050" cap="flat" cmpd="sng" algn="ctr">
                      <a:solidFill>
                        <a:srgbClr val="4C57A8">
                          <a:alpha val="0"/>
                        </a:srgbClr>
                      </a:solidFill>
                      <a:prstDash val="solid"/>
                      <a:round/>
                      <a:headEnd type="none" w="sm" len="sm"/>
                      <a:tailEnd type="none" w="sm" len="sm"/>
                    </a:lnT>
                    <a:lnB w="19050" cap="flat" cmpd="sng">
                      <a:solidFill>
                        <a:srgbClr val="4C57A8"/>
                      </a:solidFill>
                      <a:prstDash val="solid"/>
                      <a:round/>
                      <a:headEnd type="none" w="sm" len="sm"/>
                      <a:tailEnd type="none" w="sm" len="sm"/>
                    </a:lnB>
                    <a:noFill/>
                  </a:tcPr>
                </a:tc>
                <a:tc>
                  <a:txBody>
                    <a:bodyPr/>
                    <a:lstStyle/>
                    <a:p>
                      <a:pPr marL="0" lvl="0" indent="0" algn="ctr" rtl="0">
                        <a:spcBef>
                          <a:spcPts val="0"/>
                        </a:spcBef>
                        <a:spcAft>
                          <a:spcPts val="0"/>
                        </a:spcAft>
                        <a:buNone/>
                      </a:pPr>
                      <a:endParaRPr sz="2500" dirty="0">
                        <a:solidFill>
                          <a:srgbClr val="EEF5FF"/>
                        </a:solidFill>
                        <a:latin typeface="Libre Franklin"/>
                        <a:ea typeface="Libre Franklin"/>
                        <a:cs typeface="Libre Franklin"/>
                        <a:sym typeface="Libre Franklin"/>
                      </a:endParaRPr>
                    </a:p>
                  </a:txBody>
                  <a:tcPr marL="0" marR="0" marT="0" marB="0" anchor="ctr">
                    <a:lnL w="9525" cap="flat" cmpd="sng" algn="ctr">
                      <a:solidFill>
                        <a:srgbClr val="4C57A8">
                          <a:alpha val="0"/>
                        </a:srgbClr>
                      </a:solidFill>
                      <a:prstDash val="solid"/>
                      <a:round/>
                      <a:headEnd type="none" w="sm" len="sm"/>
                      <a:tailEnd type="none" w="sm" len="sm"/>
                    </a:lnL>
                    <a:lnR w="9525" cap="flat" cmpd="sng" algn="ctr">
                      <a:solidFill>
                        <a:srgbClr val="4C57A8">
                          <a:alpha val="0"/>
                        </a:srgbClr>
                      </a:solidFill>
                      <a:prstDash val="solid"/>
                      <a:round/>
                      <a:headEnd type="none" w="sm" len="sm"/>
                      <a:tailEnd type="none" w="sm" len="sm"/>
                    </a:lnR>
                    <a:lnT w="19050" cap="flat" cmpd="sng">
                      <a:solidFill>
                        <a:srgbClr val="4C57A8">
                          <a:alpha val="0"/>
                        </a:srgbClr>
                      </a:solidFill>
                      <a:prstDash val="solid"/>
                      <a:round/>
                      <a:headEnd type="none" w="sm" len="sm"/>
                      <a:tailEnd type="none" w="sm" len="sm"/>
                    </a:lnT>
                    <a:lnB w="19050" cap="flat" cmpd="sng">
                      <a:solidFill>
                        <a:srgbClr val="4C57A8"/>
                      </a:solidFill>
                      <a:prstDash val="solid"/>
                      <a:round/>
                      <a:headEnd type="none" w="sm" len="sm"/>
                      <a:tailEnd type="none" w="sm" len="sm"/>
                    </a:lnB>
                    <a:noFill/>
                  </a:tcPr>
                </a:tc>
                <a:tc>
                  <a:txBody>
                    <a:bodyPr/>
                    <a:lstStyle/>
                    <a:p>
                      <a:pPr marL="0" lvl="0" indent="0" algn="ctr" rtl="0">
                        <a:spcBef>
                          <a:spcPts val="0"/>
                        </a:spcBef>
                        <a:spcAft>
                          <a:spcPts val="0"/>
                        </a:spcAft>
                        <a:buNone/>
                      </a:pPr>
                      <a:endParaRPr sz="2500" dirty="0">
                        <a:solidFill>
                          <a:srgbClr val="EEF5FF"/>
                        </a:solidFill>
                        <a:latin typeface="Libre Franklin"/>
                        <a:ea typeface="Libre Franklin"/>
                        <a:cs typeface="Libre Franklin"/>
                        <a:sym typeface="Libre Franklin"/>
                      </a:endParaRPr>
                    </a:p>
                  </a:txBody>
                  <a:tcPr marL="0" marR="0" marT="0" marB="0" anchor="ctr">
                    <a:lnL w="9525" cap="flat" cmpd="sng" algn="ctr">
                      <a:solidFill>
                        <a:srgbClr val="4C57A8">
                          <a:alpha val="0"/>
                        </a:srgbClr>
                      </a:solidFill>
                      <a:prstDash val="solid"/>
                      <a:round/>
                      <a:headEnd type="none" w="sm" len="sm"/>
                      <a:tailEnd type="none" w="sm" len="sm"/>
                    </a:lnL>
                    <a:lnR w="9525" cap="flat" cmpd="sng" algn="ctr">
                      <a:solidFill>
                        <a:srgbClr val="4C57A8">
                          <a:alpha val="0"/>
                        </a:srgbClr>
                      </a:solidFill>
                      <a:prstDash val="solid"/>
                      <a:round/>
                      <a:headEnd type="none" w="sm" len="sm"/>
                      <a:tailEnd type="none" w="sm" len="sm"/>
                    </a:lnR>
                    <a:lnT w="19050" cap="flat" cmpd="sng" algn="ctr">
                      <a:solidFill>
                        <a:srgbClr val="4C57A8">
                          <a:alpha val="0"/>
                        </a:srgbClr>
                      </a:solidFill>
                      <a:prstDash val="solid"/>
                      <a:round/>
                      <a:headEnd type="none" w="sm" len="sm"/>
                      <a:tailEnd type="none" w="sm" len="sm"/>
                    </a:lnT>
                    <a:lnB w="19050" cap="flat" cmpd="sng">
                      <a:solidFill>
                        <a:srgbClr val="4C57A8"/>
                      </a:solidFill>
                      <a:prstDash val="solid"/>
                      <a:round/>
                      <a:headEnd type="none" w="sm" len="sm"/>
                      <a:tailEnd type="none" w="sm" len="sm"/>
                    </a:lnB>
                    <a:noFill/>
                  </a:tcPr>
                </a:tc>
                <a:tc>
                  <a:txBody>
                    <a:bodyPr/>
                    <a:lstStyle/>
                    <a:p>
                      <a:pPr marL="0" lvl="0" indent="0" algn="ctr" rtl="0">
                        <a:spcBef>
                          <a:spcPts val="0"/>
                        </a:spcBef>
                        <a:spcAft>
                          <a:spcPts val="0"/>
                        </a:spcAft>
                        <a:buNone/>
                      </a:pPr>
                      <a:endParaRPr sz="2500" dirty="0">
                        <a:solidFill>
                          <a:srgbClr val="EEF5FF"/>
                        </a:solidFill>
                        <a:latin typeface="Libre Franklin"/>
                        <a:ea typeface="Libre Franklin"/>
                        <a:cs typeface="Libre Franklin"/>
                        <a:sym typeface="Libre Franklin"/>
                      </a:endParaRPr>
                    </a:p>
                  </a:txBody>
                  <a:tcPr marL="0" marR="0" marT="0" marB="0" anchor="ctr">
                    <a:lnL w="9525" cap="flat" cmpd="sng" algn="ctr">
                      <a:solidFill>
                        <a:srgbClr val="4C57A8">
                          <a:alpha val="0"/>
                        </a:srgbClr>
                      </a:solidFill>
                      <a:prstDash val="solid"/>
                      <a:round/>
                      <a:headEnd type="none" w="sm" len="sm"/>
                      <a:tailEnd type="none" w="sm" len="sm"/>
                    </a:lnL>
                    <a:lnR w="9525" cap="flat" cmpd="sng" algn="ctr">
                      <a:solidFill>
                        <a:srgbClr val="4C57A8">
                          <a:alpha val="0"/>
                        </a:srgbClr>
                      </a:solidFill>
                      <a:prstDash val="solid"/>
                      <a:round/>
                      <a:headEnd type="none" w="sm" len="sm"/>
                      <a:tailEnd type="none" w="sm" len="sm"/>
                    </a:lnR>
                    <a:lnT w="19050" cap="flat" cmpd="sng" algn="ctr">
                      <a:solidFill>
                        <a:srgbClr val="4C57A8">
                          <a:alpha val="0"/>
                        </a:srgbClr>
                      </a:solidFill>
                      <a:prstDash val="solid"/>
                      <a:round/>
                      <a:headEnd type="none" w="sm" len="sm"/>
                      <a:tailEnd type="none" w="sm" len="sm"/>
                    </a:lnT>
                    <a:lnB w="19050" cap="flat" cmpd="sng">
                      <a:solidFill>
                        <a:srgbClr val="4C57A8"/>
                      </a:solidFill>
                      <a:prstDash val="solid"/>
                      <a:round/>
                      <a:headEnd type="none" w="sm" len="sm"/>
                      <a:tailEnd type="none" w="sm" len="sm"/>
                    </a:lnB>
                    <a:noFill/>
                  </a:tcPr>
                </a:tc>
                <a:tc>
                  <a:txBody>
                    <a:bodyPr/>
                    <a:lstStyle/>
                    <a:p>
                      <a:pPr marL="0" lvl="0" indent="0" algn="ctr" rtl="0">
                        <a:spcBef>
                          <a:spcPts val="0"/>
                        </a:spcBef>
                        <a:spcAft>
                          <a:spcPts val="0"/>
                        </a:spcAft>
                        <a:buNone/>
                      </a:pPr>
                      <a:endParaRPr sz="2500" dirty="0">
                        <a:solidFill>
                          <a:srgbClr val="EEF5FF"/>
                        </a:solidFill>
                        <a:latin typeface="Libre Franklin"/>
                        <a:ea typeface="Libre Franklin"/>
                        <a:cs typeface="Libre Franklin"/>
                        <a:sym typeface="Libre Franklin"/>
                      </a:endParaRPr>
                    </a:p>
                  </a:txBody>
                  <a:tcPr marL="0" marR="0" marT="0" marB="0" anchor="ctr">
                    <a:lnL w="9525" cap="flat" cmpd="sng" algn="ctr">
                      <a:solidFill>
                        <a:srgbClr val="4C57A8">
                          <a:alpha val="0"/>
                        </a:srgbClr>
                      </a:solidFill>
                      <a:prstDash val="solid"/>
                      <a:round/>
                      <a:headEnd type="none" w="sm" len="sm"/>
                      <a:tailEnd type="none" w="sm" len="sm"/>
                    </a:lnL>
                    <a:lnR w="9525" cap="flat" cmpd="sng" algn="ctr">
                      <a:solidFill>
                        <a:srgbClr val="4C57A8">
                          <a:alpha val="0"/>
                        </a:srgbClr>
                      </a:solidFill>
                      <a:prstDash val="solid"/>
                      <a:round/>
                      <a:headEnd type="none" w="sm" len="sm"/>
                      <a:tailEnd type="none" w="sm" len="sm"/>
                    </a:lnR>
                    <a:lnT w="19050" cap="flat" cmpd="sng" algn="ctr">
                      <a:solidFill>
                        <a:srgbClr val="4C57A8">
                          <a:alpha val="0"/>
                        </a:srgbClr>
                      </a:solidFill>
                      <a:prstDash val="solid"/>
                      <a:round/>
                      <a:headEnd type="none" w="sm" len="sm"/>
                      <a:tailEnd type="none" w="sm" len="sm"/>
                    </a:lnT>
                    <a:lnB w="19050" cap="flat" cmpd="sng">
                      <a:solidFill>
                        <a:srgbClr val="4C57A8"/>
                      </a:solidFill>
                      <a:prstDash val="solid"/>
                      <a:round/>
                      <a:headEnd type="none" w="sm" len="sm"/>
                      <a:tailEnd type="none" w="sm" len="sm"/>
                    </a:lnB>
                    <a:noFill/>
                  </a:tcPr>
                </a:tc>
                <a:tc>
                  <a:txBody>
                    <a:bodyPr/>
                    <a:lstStyle/>
                    <a:p>
                      <a:pPr marL="0" lvl="0" indent="0" algn="ctr" rtl="0">
                        <a:spcBef>
                          <a:spcPts val="0"/>
                        </a:spcBef>
                        <a:spcAft>
                          <a:spcPts val="0"/>
                        </a:spcAft>
                        <a:buNone/>
                      </a:pPr>
                      <a:endParaRPr sz="2500" dirty="0">
                        <a:solidFill>
                          <a:srgbClr val="EEF5FF"/>
                        </a:solidFill>
                        <a:latin typeface="Libre Franklin"/>
                        <a:ea typeface="Libre Franklin"/>
                        <a:cs typeface="Libre Franklin"/>
                        <a:sym typeface="Libre Franklin"/>
                      </a:endParaRPr>
                    </a:p>
                  </a:txBody>
                  <a:tcPr marL="0" marR="0" marT="0" marB="0" anchor="ctr">
                    <a:lnL w="9525" cap="flat" cmpd="sng" algn="ctr">
                      <a:solidFill>
                        <a:srgbClr val="4C57A8">
                          <a:alpha val="0"/>
                        </a:srgbClr>
                      </a:solidFill>
                      <a:prstDash val="solid"/>
                      <a:round/>
                      <a:headEnd type="none" w="sm" len="sm"/>
                      <a:tailEnd type="none" w="sm" len="sm"/>
                    </a:lnL>
                    <a:lnR w="9525" cap="flat" cmpd="sng" algn="ctr">
                      <a:solidFill>
                        <a:srgbClr val="4C57A8">
                          <a:alpha val="0"/>
                        </a:srgbClr>
                      </a:solidFill>
                      <a:prstDash val="solid"/>
                      <a:round/>
                      <a:headEnd type="none" w="sm" len="sm"/>
                      <a:tailEnd type="none" w="sm" len="sm"/>
                    </a:lnR>
                    <a:lnT w="19050" cap="flat" cmpd="sng" algn="ctr">
                      <a:solidFill>
                        <a:srgbClr val="4C57A8">
                          <a:alpha val="0"/>
                        </a:srgbClr>
                      </a:solidFill>
                      <a:prstDash val="solid"/>
                      <a:round/>
                      <a:headEnd type="none" w="sm" len="sm"/>
                      <a:tailEnd type="none" w="sm" len="sm"/>
                    </a:lnT>
                    <a:lnB w="19050" cap="flat" cmpd="sng">
                      <a:solidFill>
                        <a:srgbClr val="4C57A8"/>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2500" dirty="0">
                          <a:solidFill>
                            <a:schemeClr val="accent1">
                              <a:lumMod val="10000"/>
                            </a:schemeClr>
                          </a:solidFill>
                          <a:latin typeface="Libre Franklin"/>
                          <a:ea typeface="Libre Franklin"/>
                          <a:cs typeface="Libre Franklin"/>
                          <a:sym typeface="Libre Franklin"/>
                        </a:rPr>
                        <a:t>X</a:t>
                      </a:r>
                    </a:p>
                  </a:txBody>
                  <a:tcPr marL="0" marR="0" marT="0" marB="0" anchor="ctr">
                    <a:lnL w="9525" cap="flat" cmpd="sng" algn="ctr">
                      <a:solidFill>
                        <a:srgbClr val="4C57A8">
                          <a:alpha val="0"/>
                        </a:srgbClr>
                      </a:solidFill>
                      <a:prstDash val="solid"/>
                      <a:round/>
                      <a:headEnd type="none" w="sm" len="sm"/>
                      <a:tailEnd type="none" w="sm" len="sm"/>
                    </a:lnL>
                    <a:lnR w="9525" cap="flat" cmpd="sng" algn="ctr">
                      <a:solidFill>
                        <a:srgbClr val="4C57A8">
                          <a:alpha val="0"/>
                        </a:srgbClr>
                      </a:solidFill>
                      <a:prstDash val="solid"/>
                      <a:round/>
                      <a:headEnd type="none" w="sm" len="sm"/>
                      <a:tailEnd type="none" w="sm" len="sm"/>
                    </a:lnR>
                    <a:lnT w="19050" cap="flat" cmpd="sng" algn="ctr">
                      <a:solidFill>
                        <a:srgbClr val="4C57A8">
                          <a:alpha val="0"/>
                        </a:srgbClr>
                      </a:solidFill>
                      <a:prstDash val="solid"/>
                      <a:round/>
                      <a:headEnd type="none" w="sm" len="sm"/>
                      <a:tailEnd type="none" w="sm" len="sm"/>
                    </a:lnT>
                    <a:lnB w="19050" cap="flat" cmpd="sng">
                      <a:solidFill>
                        <a:srgbClr val="4C57A8"/>
                      </a:solidFill>
                      <a:prstDash val="solid"/>
                      <a:round/>
                      <a:headEnd type="none" w="sm" len="sm"/>
                      <a:tailEnd type="none" w="sm" len="sm"/>
                    </a:lnB>
                    <a:solidFill>
                      <a:srgbClr val="6EBAE3"/>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2500" dirty="0">
                          <a:solidFill>
                            <a:schemeClr val="accent1">
                              <a:lumMod val="10000"/>
                            </a:schemeClr>
                          </a:solidFill>
                          <a:latin typeface="Libre Franklin"/>
                          <a:ea typeface="Libre Franklin"/>
                          <a:cs typeface="Libre Franklin"/>
                          <a:sym typeface="Libre Franklin"/>
                        </a:rPr>
                        <a:t>X</a:t>
                      </a:r>
                    </a:p>
                  </a:txBody>
                  <a:tcPr marL="0" marR="0" marT="0" marB="0" anchor="ctr">
                    <a:lnL w="9525" cap="flat" cmpd="sng" algn="ctr">
                      <a:solidFill>
                        <a:srgbClr val="4C57A8">
                          <a:alpha val="0"/>
                        </a:srgbClr>
                      </a:solidFill>
                      <a:prstDash val="solid"/>
                      <a:round/>
                      <a:headEnd type="none" w="sm" len="sm"/>
                      <a:tailEnd type="none" w="sm" len="sm"/>
                    </a:lnL>
                    <a:lnR w="19050" cap="flat" cmpd="sng" algn="ctr">
                      <a:solidFill>
                        <a:schemeClr val="bg2"/>
                      </a:solidFill>
                      <a:prstDash val="solid"/>
                      <a:round/>
                      <a:headEnd type="none" w="med" len="med"/>
                      <a:tailEnd type="none" w="med" len="med"/>
                    </a:lnR>
                    <a:lnT w="19050" cap="flat" cmpd="sng" algn="ctr">
                      <a:solidFill>
                        <a:srgbClr val="4C57A8">
                          <a:alpha val="0"/>
                        </a:srgbClr>
                      </a:solidFill>
                      <a:prstDash val="solid"/>
                      <a:round/>
                      <a:headEnd type="none" w="sm" len="sm"/>
                      <a:tailEnd type="none" w="sm" len="sm"/>
                    </a:lnT>
                    <a:lnB w="19050" cap="flat" cmpd="sng">
                      <a:solidFill>
                        <a:srgbClr val="4C57A8"/>
                      </a:solidFill>
                      <a:prstDash val="solid"/>
                      <a:round/>
                      <a:headEnd type="none" w="sm" len="sm"/>
                      <a:tailEnd type="none" w="sm" len="sm"/>
                    </a:lnB>
                    <a:solidFill>
                      <a:srgbClr val="6EBAE3"/>
                    </a:solidFill>
                  </a:tcPr>
                </a:tc>
                <a:extLst>
                  <a:ext uri="{0D108BD9-81ED-4DB2-BD59-A6C34878D82A}">
                    <a16:rowId xmlns:a16="http://schemas.microsoft.com/office/drawing/2014/main" val="1328354943"/>
                  </a:ext>
                </a:extLst>
              </a:tr>
            </a:tbl>
          </a:graphicData>
        </a:graphic>
      </p:graphicFrame>
    </p:spTree>
    <p:extLst>
      <p:ext uri="{BB962C8B-B14F-4D97-AF65-F5344CB8AC3E}">
        <p14:creationId xmlns:p14="http://schemas.microsoft.com/office/powerpoint/2010/main" val="517806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2"/>
          <p:cNvSpPr/>
          <p:nvPr/>
        </p:nvSpPr>
        <p:spPr>
          <a:xfrm>
            <a:off x="4308933" y="1333600"/>
            <a:ext cx="6274800" cy="4190800"/>
          </a:xfrm>
          <a:prstGeom prst="rect">
            <a:avLst/>
          </a:prstGeom>
          <a:solidFill>
            <a:srgbClr val="EEF5FF"/>
          </a:solidFill>
          <a:ln w="28575" cap="flat" cmpd="sng">
            <a:solidFill>
              <a:srgbClr val="4C57A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7" name="Google Shape;297;p42"/>
          <p:cNvSpPr txBox="1">
            <a:spLocks noGrp="1"/>
          </p:cNvSpPr>
          <p:nvPr>
            <p:ph type="title"/>
          </p:nvPr>
        </p:nvSpPr>
        <p:spPr>
          <a:xfrm>
            <a:off x="4852577" y="2471800"/>
            <a:ext cx="5323200" cy="1914400"/>
          </a:xfrm>
          <a:prstGeom prst="rect">
            <a:avLst/>
          </a:prstGeom>
        </p:spPr>
        <p:txBody>
          <a:bodyPr spcFirstLastPara="1" wrap="square" lIns="121900" tIns="121900" rIns="121900" bIns="121900" anchor="ctr" anchorCtr="0">
            <a:noAutofit/>
          </a:bodyPr>
          <a:lstStyle/>
          <a:p>
            <a:r>
              <a:rPr lang="en" sz="5333" dirty="0">
                <a:solidFill>
                  <a:srgbClr val="58457E"/>
                </a:solidFill>
              </a:rPr>
              <a:t>LITERATURE </a:t>
            </a:r>
            <a:br>
              <a:rPr lang="en" sz="5333" dirty="0">
                <a:solidFill>
                  <a:srgbClr val="58457E"/>
                </a:solidFill>
              </a:rPr>
            </a:br>
            <a:r>
              <a:rPr lang="en" sz="5333" dirty="0">
                <a:solidFill>
                  <a:schemeClr val="accent2"/>
                </a:solidFill>
              </a:rPr>
              <a:t>REVIEW</a:t>
            </a:r>
            <a:endParaRPr sz="5333" dirty="0">
              <a:solidFill>
                <a:schemeClr val="accent2"/>
              </a:solidFill>
            </a:endParaRPr>
          </a:p>
        </p:txBody>
      </p:sp>
      <p:grpSp>
        <p:nvGrpSpPr>
          <p:cNvPr id="8" name="Google Shape;330;p44">
            <a:extLst>
              <a:ext uri="{FF2B5EF4-FFF2-40B4-BE49-F238E27FC236}">
                <a16:creationId xmlns:a16="http://schemas.microsoft.com/office/drawing/2014/main" id="{773F9C6F-D037-416D-B5EE-738DA16C6458}"/>
              </a:ext>
            </a:extLst>
          </p:cNvPr>
          <p:cNvGrpSpPr/>
          <p:nvPr/>
        </p:nvGrpSpPr>
        <p:grpSpPr>
          <a:xfrm>
            <a:off x="1747438" y="2525077"/>
            <a:ext cx="1888879" cy="1861124"/>
            <a:chOff x="-1649200" y="928774"/>
            <a:chExt cx="581238" cy="572698"/>
          </a:xfrm>
        </p:grpSpPr>
        <p:sp>
          <p:nvSpPr>
            <p:cNvPr id="9" name="Google Shape;331;p44">
              <a:extLst>
                <a:ext uri="{FF2B5EF4-FFF2-40B4-BE49-F238E27FC236}">
                  <a16:creationId xmlns:a16="http://schemas.microsoft.com/office/drawing/2014/main" id="{AB562901-8615-49AC-BBEF-E30EE5C07B2E}"/>
                </a:ext>
              </a:extLst>
            </p:cNvPr>
            <p:cNvSpPr/>
            <p:nvPr/>
          </p:nvSpPr>
          <p:spPr>
            <a:xfrm>
              <a:off x="-1649200" y="928774"/>
              <a:ext cx="581238" cy="572698"/>
            </a:xfrm>
            <a:custGeom>
              <a:avLst/>
              <a:gdLst/>
              <a:ahLst/>
              <a:cxnLst/>
              <a:rect l="l" t="t" r="r" b="b"/>
              <a:pathLst>
                <a:path w="5360" h="5281" extrusionOk="0">
                  <a:moveTo>
                    <a:pt x="2163" y="5249"/>
                  </a:moveTo>
                  <a:cubicBezTo>
                    <a:pt x="1740" y="5186"/>
                    <a:pt x="1325" y="4857"/>
                    <a:pt x="1035" y="4638"/>
                  </a:cubicBezTo>
                  <a:cubicBezTo>
                    <a:pt x="745" y="4419"/>
                    <a:pt x="597" y="4262"/>
                    <a:pt x="424" y="3933"/>
                  </a:cubicBezTo>
                  <a:cubicBezTo>
                    <a:pt x="252" y="3604"/>
                    <a:pt x="0" y="3071"/>
                    <a:pt x="0" y="2663"/>
                  </a:cubicBezTo>
                  <a:cubicBezTo>
                    <a:pt x="0" y="2256"/>
                    <a:pt x="220" y="1825"/>
                    <a:pt x="424" y="1488"/>
                  </a:cubicBezTo>
                  <a:cubicBezTo>
                    <a:pt x="628" y="1151"/>
                    <a:pt x="855" y="885"/>
                    <a:pt x="1223" y="642"/>
                  </a:cubicBezTo>
                  <a:cubicBezTo>
                    <a:pt x="1591" y="399"/>
                    <a:pt x="2171" y="94"/>
                    <a:pt x="2633" y="31"/>
                  </a:cubicBezTo>
                  <a:cubicBezTo>
                    <a:pt x="3095" y="-32"/>
                    <a:pt x="3605" y="55"/>
                    <a:pt x="3997" y="266"/>
                  </a:cubicBezTo>
                  <a:cubicBezTo>
                    <a:pt x="4389" y="478"/>
                    <a:pt x="4757" y="948"/>
                    <a:pt x="4984" y="1300"/>
                  </a:cubicBezTo>
                  <a:cubicBezTo>
                    <a:pt x="5211" y="1653"/>
                    <a:pt x="5360" y="1958"/>
                    <a:pt x="5360" y="2381"/>
                  </a:cubicBezTo>
                  <a:cubicBezTo>
                    <a:pt x="5360" y="2804"/>
                    <a:pt x="5282" y="3400"/>
                    <a:pt x="4984" y="3839"/>
                  </a:cubicBezTo>
                  <a:cubicBezTo>
                    <a:pt x="4686" y="4278"/>
                    <a:pt x="4044" y="4779"/>
                    <a:pt x="3574" y="5014"/>
                  </a:cubicBezTo>
                  <a:cubicBezTo>
                    <a:pt x="3104" y="5249"/>
                    <a:pt x="2586" y="5312"/>
                    <a:pt x="2163" y="5249"/>
                  </a:cubicBezTo>
                  <a:close/>
                </a:path>
              </a:pathLst>
            </a:custGeom>
            <a:solidFill>
              <a:srgbClr val="C865C5">
                <a:alpha val="41900"/>
              </a:srgbClr>
            </a:solidFill>
            <a:ln>
              <a:noFill/>
            </a:ln>
          </p:spPr>
        </p:sp>
        <p:sp>
          <p:nvSpPr>
            <p:cNvPr id="14" name="Google Shape;332;p44">
              <a:extLst>
                <a:ext uri="{FF2B5EF4-FFF2-40B4-BE49-F238E27FC236}">
                  <a16:creationId xmlns:a16="http://schemas.microsoft.com/office/drawing/2014/main" id="{290A5919-5342-4EA0-A4A0-00E1B91D3267}"/>
                </a:ext>
              </a:extLst>
            </p:cNvPr>
            <p:cNvSpPr/>
            <p:nvPr/>
          </p:nvSpPr>
          <p:spPr>
            <a:xfrm>
              <a:off x="-1600734" y="989299"/>
              <a:ext cx="500209" cy="463832"/>
            </a:xfrm>
            <a:custGeom>
              <a:avLst/>
              <a:gdLst/>
              <a:ahLst/>
              <a:cxnLst/>
              <a:rect l="l" t="t" r="r" b="b"/>
              <a:pathLst>
                <a:path w="16102" h="14931" extrusionOk="0">
                  <a:moveTo>
                    <a:pt x="271" y="8625"/>
                  </a:moveTo>
                  <a:cubicBezTo>
                    <a:pt x="398" y="9768"/>
                    <a:pt x="556" y="10260"/>
                    <a:pt x="937" y="11101"/>
                  </a:cubicBezTo>
                  <a:cubicBezTo>
                    <a:pt x="1318" y="11942"/>
                    <a:pt x="1954" y="13038"/>
                    <a:pt x="2557" y="13673"/>
                  </a:cubicBezTo>
                  <a:cubicBezTo>
                    <a:pt x="3160" y="14308"/>
                    <a:pt x="3684" y="14832"/>
                    <a:pt x="4557" y="14911"/>
                  </a:cubicBezTo>
                  <a:cubicBezTo>
                    <a:pt x="5430" y="14990"/>
                    <a:pt x="6557" y="14498"/>
                    <a:pt x="7795" y="14149"/>
                  </a:cubicBezTo>
                  <a:cubicBezTo>
                    <a:pt x="9033" y="13800"/>
                    <a:pt x="10811" y="13388"/>
                    <a:pt x="11986" y="12816"/>
                  </a:cubicBezTo>
                  <a:cubicBezTo>
                    <a:pt x="13161" y="12245"/>
                    <a:pt x="14161" y="11720"/>
                    <a:pt x="14844" y="10720"/>
                  </a:cubicBezTo>
                  <a:cubicBezTo>
                    <a:pt x="15527" y="9720"/>
                    <a:pt x="16161" y="7974"/>
                    <a:pt x="16082" y="6815"/>
                  </a:cubicBezTo>
                  <a:cubicBezTo>
                    <a:pt x="16003" y="5656"/>
                    <a:pt x="15019" y="4878"/>
                    <a:pt x="14368" y="3767"/>
                  </a:cubicBezTo>
                  <a:cubicBezTo>
                    <a:pt x="13717" y="2656"/>
                    <a:pt x="12701" y="640"/>
                    <a:pt x="12177" y="148"/>
                  </a:cubicBezTo>
                  <a:cubicBezTo>
                    <a:pt x="11653" y="-344"/>
                    <a:pt x="11954" y="735"/>
                    <a:pt x="11224" y="814"/>
                  </a:cubicBezTo>
                  <a:cubicBezTo>
                    <a:pt x="10494" y="893"/>
                    <a:pt x="8446" y="402"/>
                    <a:pt x="7795" y="624"/>
                  </a:cubicBezTo>
                  <a:cubicBezTo>
                    <a:pt x="7144" y="846"/>
                    <a:pt x="7922" y="1894"/>
                    <a:pt x="7319" y="2148"/>
                  </a:cubicBezTo>
                  <a:cubicBezTo>
                    <a:pt x="6716" y="2402"/>
                    <a:pt x="4986" y="2085"/>
                    <a:pt x="4176" y="2148"/>
                  </a:cubicBezTo>
                  <a:cubicBezTo>
                    <a:pt x="3366" y="2212"/>
                    <a:pt x="3128" y="2180"/>
                    <a:pt x="2461" y="2529"/>
                  </a:cubicBezTo>
                  <a:cubicBezTo>
                    <a:pt x="1794" y="2878"/>
                    <a:pt x="540" y="3227"/>
                    <a:pt x="175" y="4243"/>
                  </a:cubicBezTo>
                  <a:cubicBezTo>
                    <a:pt x="-190" y="5259"/>
                    <a:pt x="144" y="7482"/>
                    <a:pt x="271" y="8625"/>
                  </a:cubicBezTo>
                  <a:close/>
                </a:path>
              </a:pathLst>
            </a:custGeom>
            <a:solidFill>
              <a:srgbClr val="6E648B">
                <a:alpha val="17320"/>
              </a:srgbClr>
            </a:solidFill>
            <a:ln>
              <a:noFill/>
            </a:ln>
          </p:spPr>
        </p:sp>
      </p:grpSp>
      <p:grpSp>
        <p:nvGrpSpPr>
          <p:cNvPr id="16" name="Google Shape;7619;p102">
            <a:extLst>
              <a:ext uri="{FF2B5EF4-FFF2-40B4-BE49-F238E27FC236}">
                <a16:creationId xmlns:a16="http://schemas.microsoft.com/office/drawing/2014/main" id="{8EB49BEE-CC2D-4555-AC0C-B383E1B80746}"/>
              </a:ext>
            </a:extLst>
          </p:cNvPr>
          <p:cNvGrpSpPr/>
          <p:nvPr/>
        </p:nvGrpSpPr>
        <p:grpSpPr>
          <a:xfrm>
            <a:off x="2268243" y="2955630"/>
            <a:ext cx="1029139" cy="1020865"/>
            <a:chOff x="946175" y="3253275"/>
            <a:chExt cx="298550" cy="296150"/>
          </a:xfrm>
          <a:solidFill>
            <a:schemeClr val="accent1"/>
          </a:solidFill>
        </p:grpSpPr>
        <p:sp>
          <p:nvSpPr>
            <p:cNvPr id="17" name="Google Shape;7620;p102">
              <a:extLst>
                <a:ext uri="{FF2B5EF4-FFF2-40B4-BE49-F238E27FC236}">
                  <a16:creationId xmlns:a16="http://schemas.microsoft.com/office/drawing/2014/main" id="{B54ECDD1-DD99-4202-8195-0C953D633A2F}"/>
                </a:ext>
              </a:extLst>
            </p:cNvPr>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 name="Google Shape;7621;p102">
              <a:extLst>
                <a:ext uri="{FF2B5EF4-FFF2-40B4-BE49-F238E27FC236}">
                  <a16:creationId xmlns:a16="http://schemas.microsoft.com/office/drawing/2014/main" id="{D8431150-7959-4803-9471-A51126C299EF}"/>
                </a:ext>
              </a:extLst>
            </p:cNvPr>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 name="Google Shape;7622;p102">
              <a:extLst>
                <a:ext uri="{FF2B5EF4-FFF2-40B4-BE49-F238E27FC236}">
                  <a16:creationId xmlns:a16="http://schemas.microsoft.com/office/drawing/2014/main" id="{0DB149ED-F1D9-43C8-A1E5-3AA16A89F9B6}"/>
                </a:ext>
              </a:extLst>
            </p:cNvPr>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 name="Google Shape;7623;p102">
              <a:extLst>
                <a:ext uri="{FF2B5EF4-FFF2-40B4-BE49-F238E27FC236}">
                  <a16:creationId xmlns:a16="http://schemas.microsoft.com/office/drawing/2014/main" id="{C374A723-CD63-430E-9DB4-BDE408E88227}"/>
                </a:ext>
              </a:extLst>
            </p:cNvPr>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 name="Google Shape;7624;p102">
              <a:extLst>
                <a:ext uri="{FF2B5EF4-FFF2-40B4-BE49-F238E27FC236}">
                  <a16:creationId xmlns:a16="http://schemas.microsoft.com/office/drawing/2014/main" id="{1F6D35E2-4DED-4501-B836-2F3DB0D2FC81}"/>
                </a:ext>
              </a:extLst>
            </p:cNvPr>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Tree>
    <p:extLst>
      <p:ext uri="{BB962C8B-B14F-4D97-AF65-F5344CB8AC3E}">
        <p14:creationId xmlns:p14="http://schemas.microsoft.com/office/powerpoint/2010/main" val="3051196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pic>
        <p:nvPicPr>
          <p:cNvPr id="779" name="Google Shape;779;p56"/>
          <p:cNvPicPr preferRelativeResize="0"/>
          <p:nvPr/>
        </p:nvPicPr>
        <p:blipFill rotWithShape="1">
          <a:blip r:embed="rId3">
            <a:alphaModFix/>
          </a:blip>
          <a:srcRect l="35777" t="20420" r="40073" b="32354"/>
          <a:stretch/>
        </p:blipFill>
        <p:spPr>
          <a:xfrm flipH="1">
            <a:off x="10879700" y="1948365"/>
            <a:ext cx="1121392" cy="1234432"/>
          </a:xfrm>
          <a:prstGeom prst="rect">
            <a:avLst/>
          </a:prstGeom>
          <a:noFill/>
          <a:ln>
            <a:noFill/>
          </a:ln>
        </p:spPr>
      </p:pic>
      <p:pic>
        <p:nvPicPr>
          <p:cNvPr id="780" name="Google Shape;780;p56"/>
          <p:cNvPicPr preferRelativeResize="0"/>
          <p:nvPr/>
        </p:nvPicPr>
        <p:blipFill rotWithShape="1">
          <a:blip r:embed="rId3">
            <a:alphaModFix/>
          </a:blip>
          <a:srcRect l="35777" t="20420" r="40073" b="32354"/>
          <a:stretch/>
        </p:blipFill>
        <p:spPr>
          <a:xfrm>
            <a:off x="217533" y="4066735"/>
            <a:ext cx="1121400" cy="1234444"/>
          </a:xfrm>
          <a:prstGeom prst="rect">
            <a:avLst/>
          </a:prstGeom>
          <a:noFill/>
          <a:ln>
            <a:noFill/>
          </a:ln>
        </p:spPr>
      </p:pic>
      <p:pic>
        <p:nvPicPr>
          <p:cNvPr id="781" name="Google Shape;781;p56"/>
          <p:cNvPicPr preferRelativeResize="0"/>
          <p:nvPr/>
        </p:nvPicPr>
        <p:blipFill rotWithShape="1">
          <a:blip r:embed="rId4">
            <a:alphaModFix amt="71000"/>
          </a:blip>
          <a:srcRect l="17993" t="35212" r="38981"/>
          <a:stretch/>
        </p:blipFill>
        <p:spPr>
          <a:xfrm rot="10800000" flipH="1">
            <a:off x="9359807" y="4453145"/>
            <a:ext cx="2860132" cy="2422635"/>
          </a:xfrm>
          <a:prstGeom prst="rect">
            <a:avLst/>
          </a:prstGeom>
          <a:noFill/>
          <a:ln>
            <a:noFill/>
          </a:ln>
        </p:spPr>
      </p:pic>
      <p:sp>
        <p:nvSpPr>
          <p:cNvPr id="803" name="Google Shape;803;p56"/>
          <p:cNvSpPr txBox="1"/>
          <p:nvPr/>
        </p:nvSpPr>
        <p:spPr>
          <a:xfrm>
            <a:off x="1074867" y="1350717"/>
            <a:ext cx="1648000" cy="481600"/>
          </a:xfrm>
          <a:prstGeom prst="rect">
            <a:avLst/>
          </a:prstGeom>
          <a:noFill/>
          <a:ln>
            <a:noFill/>
          </a:ln>
        </p:spPr>
        <p:txBody>
          <a:bodyPr spcFirstLastPara="1" wrap="square" lIns="121900" tIns="121900" rIns="121900" bIns="121900" anchor="ctr" anchorCtr="0">
            <a:noAutofit/>
          </a:bodyPr>
          <a:lstStyle/>
          <a:p>
            <a:endParaRPr sz="2400" b="1" dirty="0">
              <a:solidFill>
                <a:schemeClr val="accent5"/>
              </a:solidFill>
              <a:latin typeface="Questrial"/>
              <a:ea typeface="Questrial"/>
              <a:cs typeface="Questrial"/>
              <a:sym typeface="Questrial"/>
            </a:endParaRPr>
          </a:p>
        </p:txBody>
      </p:sp>
      <p:sp>
        <p:nvSpPr>
          <p:cNvPr id="804" name="Google Shape;804;p56"/>
          <p:cNvSpPr txBox="1"/>
          <p:nvPr/>
        </p:nvSpPr>
        <p:spPr>
          <a:xfrm>
            <a:off x="708679" y="228369"/>
            <a:ext cx="10263477" cy="395976"/>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p>
            <a:r>
              <a:rPr lang="en" dirty="0">
                <a:solidFill>
                  <a:schemeClr val="accent4"/>
                </a:solidFill>
                <a:latin typeface="Libre Franklin"/>
                <a:ea typeface="Libre Franklin"/>
                <a:cs typeface="Libre Franklin"/>
                <a:sym typeface="Libre Franklin"/>
              </a:rPr>
              <a:t>                        JOURNAL                                        </a:t>
            </a:r>
            <a:r>
              <a:rPr lang="en-IN" dirty="0">
                <a:solidFill>
                  <a:schemeClr val="accent4"/>
                </a:solidFill>
                <a:latin typeface="Libre Franklin"/>
                <a:ea typeface="Libre Franklin"/>
                <a:cs typeface="Libre Franklin"/>
                <a:sym typeface="Libre Franklin"/>
              </a:rPr>
              <a:t>AUTHOR                                         INFERENCE</a:t>
            </a:r>
          </a:p>
        </p:txBody>
      </p:sp>
      <p:sp>
        <p:nvSpPr>
          <p:cNvPr id="805" name="Google Shape;805;p56"/>
          <p:cNvSpPr txBox="1"/>
          <p:nvPr/>
        </p:nvSpPr>
        <p:spPr>
          <a:xfrm>
            <a:off x="6046900" y="1350701"/>
            <a:ext cx="1387200" cy="481600"/>
          </a:xfrm>
          <a:prstGeom prst="rect">
            <a:avLst/>
          </a:prstGeom>
          <a:noFill/>
          <a:ln>
            <a:noFill/>
          </a:ln>
        </p:spPr>
        <p:txBody>
          <a:bodyPr spcFirstLastPara="1" wrap="square" lIns="121900" tIns="121900" rIns="121900" bIns="121900" anchor="ctr" anchorCtr="0">
            <a:noAutofit/>
          </a:bodyPr>
          <a:lstStyle/>
          <a:p>
            <a:pPr algn="r"/>
            <a:endParaRPr sz="2400" b="1" dirty="0">
              <a:solidFill>
                <a:schemeClr val="accent5"/>
              </a:solidFill>
              <a:latin typeface="Questrial"/>
              <a:ea typeface="Questrial"/>
              <a:cs typeface="Questrial"/>
              <a:sym typeface="Questrial"/>
            </a:endParaRPr>
          </a:p>
        </p:txBody>
      </p:sp>
      <p:grpSp>
        <p:nvGrpSpPr>
          <p:cNvPr id="2" name="Group 1">
            <a:extLst>
              <a:ext uri="{FF2B5EF4-FFF2-40B4-BE49-F238E27FC236}">
                <a16:creationId xmlns:a16="http://schemas.microsoft.com/office/drawing/2014/main" id="{6B5D4106-4FAB-4E4F-BE48-CF79163E643A}"/>
              </a:ext>
            </a:extLst>
          </p:cNvPr>
          <p:cNvGrpSpPr/>
          <p:nvPr/>
        </p:nvGrpSpPr>
        <p:grpSpPr>
          <a:xfrm>
            <a:off x="708679" y="833076"/>
            <a:ext cx="10399712" cy="5642138"/>
            <a:chOff x="1218400" y="1973211"/>
            <a:chExt cx="9884687" cy="3096722"/>
          </a:xfrm>
        </p:grpSpPr>
        <p:sp>
          <p:nvSpPr>
            <p:cNvPr id="782" name="Google Shape;782;p56"/>
            <p:cNvSpPr/>
            <p:nvPr/>
          </p:nvSpPr>
          <p:spPr>
            <a:xfrm>
              <a:off x="1218400" y="1973211"/>
              <a:ext cx="9755200" cy="1003200"/>
            </a:xfrm>
            <a:prstGeom prst="rect">
              <a:avLst/>
            </a:prstGeom>
            <a:solidFill>
              <a:schemeClr val="accent1"/>
            </a:solidFill>
            <a:ln w="19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a:p>
          </p:txBody>
        </p:sp>
        <p:sp>
          <p:nvSpPr>
            <p:cNvPr id="784" name="Google Shape;784;p56"/>
            <p:cNvSpPr/>
            <p:nvPr/>
          </p:nvSpPr>
          <p:spPr>
            <a:xfrm>
              <a:off x="1218400" y="3016867"/>
              <a:ext cx="9755200" cy="1003200"/>
            </a:xfrm>
            <a:prstGeom prst="rect">
              <a:avLst/>
            </a:prstGeom>
            <a:noFill/>
            <a:ln w="19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a:p>
          </p:txBody>
        </p:sp>
        <p:sp>
          <p:nvSpPr>
            <p:cNvPr id="785" name="Google Shape;785;p56"/>
            <p:cNvSpPr txBox="1"/>
            <p:nvPr/>
          </p:nvSpPr>
          <p:spPr>
            <a:xfrm>
              <a:off x="1503651" y="2141384"/>
              <a:ext cx="1010949" cy="654400"/>
            </a:xfrm>
            <a:prstGeom prst="rect">
              <a:avLst/>
            </a:prstGeom>
            <a:noFill/>
            <a:ln>
              <a:noFill/>
            </a:ln>
          </p:spPr>
          <p:txBody>
            <a:bodyPr spcFirstLastPara="1" wrap="square" lIns="121900" tIns="121900" rIns="121900" bIns="121900" anchor="ctr" anchorCtr="0">
              <a:noAutofit/>
            </a:bodyPr>
            <a:lstStyle/>
            <a:p>
              <a:r>
                <a:rPr lang="en" b="1" dirty="0">
                  <a:solidFill>
                    <a:schemeClr val="accent5"/>
                  </a:solidFill>
                  <a:latin typeface="Questrial"/>
                  <a:ea typeface="Questrial"/>
                  <a:cs typeface="Questrial"/>
                  <a:sym typeface="Questrial"/>
                </a:rPr>
                <a:t>01</a:t>
              </a:r>
              <a:endParaRPr b="1" dirty="0">
                <a:solidFill>
                  <a:schemeClr val="accent5"/>
                </a:solidFill>
                <a:latin typeface="Questrial"/>
                <a:ea typeface="Questrial"/>
                <a:cs typeface="Questrial"/>
                <a:sym typeface="Questrial"/>
              </a:endParaRPr>
            </a:p>
          </p:txBody>
        </p:sp>
        <p:sp>
          <p:nvSpPr>
            <p:cNvPr id="786" name="Google Shape;786;p56"/>
            <p:cNvSpPr txBox="1"/>
            <p:nvPr/>
          </p:nvSpPr>
          <p:spPr>
            <a:xfrm>
              <a:off x="2102926" y="2085309"/>
              <a:ext cx="2717523" cy="779358"/>
            </a:xfrm>
            <a:prstGeom prst="rect">
              <a:avLst/>
            </a:prstGeom>
            <a:noFill/>
            <a:ln>
              <a:noFill/>
            </a:ln>
          </p:spPr>
          <p:txBody>
            <a:bodyPr spcFirstLastPara="1" wrap="square" lIns="121900" tIns="121900" rIns="121900" bIns="121900" anchor="ctr" anchorCtr="0">
              <a:noAutofit/>
            </a:bodyPr>
            <a:lstStyle/>
            <a:p>
              <a:pPr marL="121917" marR="121917"/>
              <a:r>
                <a:rPr lang="en-US" sz="1600" dirty="0">
                  <a:solidFill>
                    <a:schemeClr val="accent4"/>
                  </a:solidFill>
                  <a:latin typeface="Libre Franklin"/>
                  <a:ea typeface="Libre Franklin"/>
                  <a:cs typeface="Libre Franklin"/>
                  <a:sym typeface="Libre Franklin"/>
                </a:rPr>
                <a:t>SANITIZATION ROBOT</a:t>
              </a:r>
            </a:p>
            <a:p>
              <a:pPr marL="121917" marR="121917"/>
              <a:r>
                <a:rPr lang="en-US" sz="1600" dirty="0">
                  <a:solidFill>
                    <a:schemeClr val="accent4"/>
                  </a:solidFill>
                  <a:latin typeface="Libre Franklin"/>
                  <a:ea typeface="Libre Franklin"/>
                  <a:cs typeface="Libre Franklin"/>
                  <a:sym typeface="Libre Franklin"/>
                </a:rPr>
                <a:t>International Research Journal of Engineering and Technology (IRJET) , Volume: 07 </a:t>
              </a:r>
            </a:p>
            <a:p>
              <a:pPr marL="121917" marR="121917"/>
              <a:r>
                <a:rPr lang="en-US" sz="1600" dirty="0">
                  <a:solidFill>
                    <a:schemeClr val="accent4"/>
                  </a:solidFill>
                  <a:latin typeface="Libre Franklin"/>
                  <a:ea typeface="Libre Franklin"/>
                  <a:cs typeface="Libre Franklin"/>
                  <a:sym typeface="Libre Franklin"/>
                </a:rPr>
                <a:t>Issue: 08 , Aug 2020</a:t>
              </a:r>
              <a:endParaRPr sz="1600" dirty="0">
                <a:solidFill>
                  <a:schemeClr val="accent4"/>
                </a:solidFill>
                <a:latin typeface="Libre Franklin"/>
                <a:ea typeface="Libre Franklin"/>
                <a:cs typeface="Libre Franklin"/>
                <a:sym typeface="Libre Franklin"/>
              </a:endParaRPr>
            </a:p>
          </p:txBody>
        </p:sp>
        <p:sp>
          <p:nvSpPr>
            <p:cNvPr id="787" name="Google Shape;787;p56"/>
            <p:cNvSpPr/>
            <p:nvPr/>
          </p:nvSpPr>
          <p:spPr>
            <a:xfrm>
              <a:off x="1218400" y="4066733"/>
              <a:ext cx="9755200" cy="1003200"/>
            </a:xfrm>
            <a:prstGeom prst="rect">
              <a:avLst/>
            </a:prstGeom>
            <a:solidFill>
              <a:schemeClr val="accent1"/>
            </a:solidFill>
            <a:ln w="19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a:p>
          </p:txBody>
        </p:sp>
        <p:sp>
          <p:nvSpPr>
            <p:cNvPr id="789" name="Google Shape;789;p56"/>
            <p:cNvSpPr txBox="1"/>
            <p:nvPr/>
          </p:nvSpPr>
          <p:spPr>
            <a:xfrm>
              <a:off x="1503651" y="3182784"/>
              <a:ext cx="1010949" cy="654400"/>
            </a:xfrm>
            <a:prstGeom prst="rect">
              <a:avLst/>
            </a:prstGeom>
            <a:noFill/>
            <a:ln>
              <a:noFill/>
            </a:ln>
          </p:spPr>
          <p:txBody>
            <a:bodyPr spcFirstLastPara="1" wrap="square" lIns="121900" tIns="121900" rIns="121900" bIns="121900" anchor="ctr" anchorCtr="0">
              <a:noAutofit/>
            </a:bodyPr>
            <a:lstStyle/>
            <a:p>
              <a:r>
                <a:rPr lang="en" b="1" dirty="0">
                  <a:solidFill>
                    <a:schemeClr val="accent6"/>
                  </a:solidFill>
                  <a:latin typeface="Questrial"/>
                  <a:ea typeface="Questrial"/>
                  <a:cs typeface="Questrial"/>
                  <a:sym typeface="Questrial"/>
                </a:rPr>
                <a:t>02</a:t>
              </a:r>
              <a:endParaRPr b="1" dirty="0">
                <a:solidFill>
                  <a:schemeClr val="accent6"/>
                </a:solidFill>
                <a:latin typeface="Questrial"/>
                <a:ea typeface="Questrial"/>
                <a:cs typeface="Questrial"/>
                <a:sym typeface="Questrial"/>
              </a:endParaRPr>
            </a:p>
          </p:txBody>
        </p:sp>
        <p:sp>
          <p:nvSpPr>
            <p:cNvPr id="790" name="Google Shape;790;p56"/>
            <p:cNvSpPr txBox="1"/>
            <p:nvPr/>
          </p:nvSpPr>
          <p:spPr>
            <a:xfrm>
              <a:off x="1503665" y="4241133"/>
              <a:ext cx="1010935" cy="654400"/>
            </a:xfrm>
            <a:prstGeom prst="rect">
              <a:avLst/>
            </a:prstGeom>
            <a:noFill/>
            <a:ln>
              <a:noFill/>
            </a:ln>
          </p:spPr>
          <p:txBody>
            <a:bodyPr spcFirstLastPara="1" wrap="square" lIns="121900" tIns="121900" rIns="121900" bIns="121900" anchor="ctr" anchorCtr="0">
              <a:noAutofit/>
            </a:bodyPr>
            <a:lstStyle/>
            <a:p>
              <a:r>
                <a:rPr lang="en" b="1" dirty="0">
                  <a:solidFill>
                    <a:schemeClr val="accent3"/>
                  </a:solidFill>
                  <a:latin typeface="Questrial"/>
                  <a:ea typeface="Questrial"/>
                  <a:cs typeface="Questrial"/>
                  <a:sym typeface="Questrial"/>
                </a:rPr>
                <a:t>03</a:t>
              </a:r>
              <a:endParaRPr b="1" dirty="0">
                <a:solidFill>
                  <a:schemeClr val="accent3"/>
                </a:solidFill>
                <a:latin typeface="Questrial"/>
                <a:ea typeface="Questrial"/>
                <a:cs typeface="Questrial"/>
                <a:sym typeface="Questrial"/>
              </a:endParaRPr>
            </a:p>
          </p:txBody>
        </p:sp>
        <p:sp>
          <p:nvSpPr>
            <p:cNvPr id="792" name="Google Shape;792;p56"/>
            <p:cNvSpPr txBox="1"/>
            <p:nvPr/>
          </p:nvSpPr>
          <p:spPr>
            <a:xfrm>
              <a:off x="5107081" y="2094836"/>
              <a:ext cx="2774486" cy="654400"/>
            </a:xfrm>
            <a:prstGeom prst="rect">
              <a:avLst/>
            </a:prstGeom>
            <a:noFill/>
            <a:ln>
              <a:noFill/>
            </a:ln>
          </p:spPr>
          <p:txBody>
            <a:bodyPr spcFirstLastPara="1" wrap="square" lIns="121900" tIns="121900" rIns="121900" bIns="121900" anchor="ctr" anchorCtr="0">
              <a:noAutofit/>
            </a:bodyPr>
            <a:lstStyle/>
            <a:p>
              <a:pPr marL="121917" marR="121917"/>
              <a:r>
                <a:rPr lang="en-IN" sz="1600" dirty="0" err="1">
                  <a:solidFill>
                    <a:schemeClr val="accent4"/>
                  </a:solidFill>
                  <a:latin typeface="Libre Franklin"/>
                  <a:ea typeface="Libre Franklin"/>
                  <a:cs typeface="Libre Franklin"/>
                  <a:sym typeface="Libre Franklin"/>
                </a:rPr>
                <a:t>Apeksha</a:t>
              </a:r>
              <a:r>
                <a:rPr lang="en-IN" sz="1600" dirty="0">
                  <a:solidFill>
                    <a:schemeClr val="accent4"/>
                  </a:solidFill>
                  <a:latin typeface="Libre Franklin"/>
                  <a:ea typeface="Libre Franklin"/>
                  <a:cs typeface="Libre Franklin"/>
                  <a:sym typeface="Libre Franklin"/>
                </a:rPr>
                <a:t> </a:t>
              </a:r>
              <a:r>
                <a:rPr lang="en-IN" sz="1600" dirty="0" err="1">
                  <a:solidFill>
                    <a:schemeClr val="accent4"/>
                  </a:solidFill>
                  <a:latin typeface="Libre Franklin"/>
                  <a:ea typeface="Libre Franklin"/>
                  <a:cs typeface="Libre Franklin"/>
                  <a:sym typeface="Libre Franklin"/>
                </a:rPr>
                <a:t>Wadibhasme</a:t>
              </a:r>
              <a:r>
                <a:rPr lang="en-IN" sz="1600" dirty="0">
                  <a:solidFill>
                    <a:schemeClr val="accent4"/>
                  </a:solidFill>
                  <a:latin typeface="Libre Franklin"/>
                  <a:ea typeface="Libre Franklin"/>
                  <a:cs typeface="Libre Franklin"/>
                  <a:sym typeface="Libre Franklin"/>
                </a:rPr>
                <a:t>, </a:t>
              </a:r>
            </a:p>
            <a:p>
              <a:pPr marL="121917" marR="121917"/>
              <a:r>
                <a:rPr lang="en-IN" sz="1600" dirty="0" err="1">
                  <a:solidFill>
                    <a:schemeClr val="accent4"/>
                  </a:solidFill>
                  <a:latin typeface="Libre Franklin"/>
                  <a:ea typeface="Libre Franklin"/>
                  <a:cs typeface="Libre Franklin"/>
                  <a:sym typeface="Libre Franklin"/>
                </a:rPr>
                <a:t>Yedhubooshan</a:t>
              </a:r>
              <a:r>
                <a:rPr lang="en-IN" sz="1600" dirty="0">
                  <a:solidFill>
                    <a:schemeClr val="accent4"/>
                  </a:solidFill>
                  <a:latin typeface="Libre Franklin"/>
                  <a:ea typeface="Libre Franklin"/>
                  <a:cs typeface="Libre Franklin"/>
                  <a:sym typeface="Libre Franklin"/>
                </a:rPr>
                <a:t> M </a:t>
              </a:r>
              <a:r>
                <a:rPr lang="en-IN" sz="1600" dirty="0" err="1">
                  <a:solidFill>
                    <a:schemeClr val="accent4"/>
                  </a:solidFill>
                  <a:latin typeface="Libre Franklin"/>
                  <a:ea typeface="Libre Franklin"/>
                  <a:cs typeface="Libre Franklin"/>
                  <a:sym typeface="Libre Franklin"/>
                </a:rPr>
                <a:t>M</a:t>
              </a:r>
              <a:r>
                <a:rPr lang="en-IN" sz="1600" dirty="0">
                  <a:solidFill>
                    <a:schemeClr val="accent4"/>
                  </a:solidFill>
                  <a:latin typeface="Libre Franklin"/>
                  <a:ea typeface="Libre Franklin"/>
                  <a:cs typeface="Libre Franklin"/>
                  <a:sym typeface="Libre Franklin"/>
                </a:rPr>
                <a:t>, Kaushik </a:t>
              </a:r>
              <a:r>
                <a:rPr lang="en-IN" sz="1600" dirty="0" err="1">
                  <a:solidFill>
                    <a:schemeClr val="accent4"/>
                  </a:solidFill>
                  <a:latin typeface="Libre Franklin"/>
                  <a:ea typeface="Libre Franklin"/>
                  <a:cs typeface="Libre Franklin"/>
                  <a:sym typeface="Libre Franklin"/>
                </a:rPr>
                <a:t>Moolya</a:t>
              </a:r>
              <a:r>
                <a:rPr lang="en-IN" sz="1600" dirty="0">
                  <a:solidFill>
                    <a:schemeClr val="accent4"/>
                  </a:solidFill>
                  <a:latin typeface="Libre Franklin"/>
                  <a:ea typeface="Libre Franklin"/>
                  <a:cs typeface="Libre Franklin"/>
                  <a:sym typeface="Libre Franklin"/>
                </a:rPr>
                <a:t>, Shireen </a:t>
              </a:r>
              <a:r>
                <a:rPr lang="en-IN" sz="1600" dirty="0" err="1">
                  <a:solidFill>
                    <a:schemeClr val="accent4"/>
                  </a:solidFill>
                  <a:latin typeface="Libre Franklin"/>
                  <a:ea typeface="Libre Franklin"/>
                  <a:cs typeface="Libre Franklin"/>
                  <a:sym typeface="Libre Franklin"/>
                </a:rPr>
                <a:t>Farhath</a:t>
              </a:r>
              <a:r>
                <a:rPr lang="en-IN" sz="1600" dirty="0">
                  <a:solidFill>
                    <a:schemeClr val="accent4"/>
                  </a:solidFill>
                  <a:latin typeface="Libre Franklin"/>
                  <a:ea typeface="Libre Franklin"/>
                  <a:cs typeface="Libre Franklin"/>
                  <a:sym typeface="Libre Franklin"/>
                </a:rPr>
                <a:t>, Dipti</a:t>
              </a:r>
            </a:p>
            <a:p>
              <a:pPr marL="121917" marR="121917"/>
              <a:r>
                <a:rPr lang="en-IN" sz="1600" dirty="0" err="1">
                  <a:solidFill>
                    <a:schemeClr val="accent4"/>
                  </a:solidFill>
                  <a:latin typeface="Libre Franklin"/>
                  <a:ea typeface="Libre Franklin"/>
                  <a:cs typeface="Libre Franklin"/>
                  <a:sym typeface="Libre Franklin"/>
                </a:rPr>
                <a:t>Darade</a:t>
              </a:r>
              <a:r>
                <a:rPr lang="en-IN" sz="1600" dirty="0">
                  <a:solidFill>
                    <a:schemeClr val="accent4"/>
                  </a:solidFill>
                  <a:latin typeface="Libre Franklin"/>
                  <a:ea typeface="Libre Franklin"/>
                  <a:cs typeface="Libre Franklin"/>
                  <a:sym typeface="Libre Franklin"/>
                </a:rPr>
                <a:t>, Sumana </a:t>
              </a:r>
              <a:r>
                <a:rPr lang="en-IN" sz="1600" dirty="0" err="1">
                  <a:solidFill>
                    <a:schemeClr val="accent4"/>
                  </a:solidFill>
                  <a:latin typeface="Libre Franklin"/>
                  <a:ea typeface="Libre Franklin"/>
                  <a:cs typeface="Libre Franklin"/>
                  <a:sym typeface="Libre Franklin"/>
                </a:rPr>
                <a:t>Hati</a:t>
              </a:r>
              <a:endParaRPr sz="1600" dirty="0">
                <a:solidFill>
                  <a:schemeClr val="accent4"/>
                </a:solidFill>
                <a:latin typeface="Libre Franklin"/>
                <a:ea typeface="Libre Franklin"/>
                <a:cs typeface="Libre Franklin"/>
                <a:sym typeface="Libre Franklin"/>
              </a:endParaRPr>
            </a:p>
          </p:txBody>
        </p:sp>
        <p:sp>
          <p:nvSpPr>
            <p:cNvPr id="793" name="Google Shape;793;p56"/>
            <p:cNvSpPr txBox="1"/>
            <p:nvPr/>
          </p:nvSpPr>
          <p:spPr>
            <a:xfrm>
              <a:off x="7868972" y="2062277"/>
              <a:ext cx="3234115" cy="654400"/>
            </a:xfrm>
            <a:prstGeom prst="rect">
              <a:avLst/>
            </a:prstGeom>
            <a:noFill/>
            <a:ln>
              <a:noFill/>
            </a:ln>
          </p:spPr>
          <p:txBody>
            <a:bodyPr spcFirstLastPara="1" wrap="square" lIns="121900" tIns="121900" rIns="121900" bIns="121900" anchor="ctr" anchorCtr="0">
              <a:noAutofit/>
            </a:bodyPr>
            <a:lstStyle/>
            <a:p>
              <a:pPr marL="121917" marR="121917"/>
              <a:r>
                <a:rPr lang="en-US" sz="1600" dirty="0">
                  <a:solidFill>
                    <a:schemeClr val="accent4"/>
                  </a:solidFill>
                  <a:latin typeface="Libre Franklin"/>
                  <a:ea typeface="Libre Franklin"/>
                  <a:cs typeface="Libre Franklin"/>
                  <a:sym typeface="Libre Franklin"/>
                </a:rPr>
                <a:t>We learned all the components, their usage and basic idea of creating the system</a:t>
              </a:r>
              <a:endParaRPr lang="en-IN" sz="1600" dirty="0">
                <a:solidFill>
                  <a:schemeClr val="accent4"/>
                </a:solidFill>
                <a:latin typeface="Libre Franklin"/>
                <a:ea typeface="Libre Franklin"/>
                <a:cs typeface="Libre Franklin"/>
                <a:sym typeface="Libre Franklin"/>
              </a:endParaRPr>
            </a:p>
          </p:txBody>
        </p:sp>
      </p:grpSp>
      <p:sp>
        <p:nvSpPr>
          <p:cNvPr id="37" name="Google Shape;786;p56">
            <a:extLst>
              <a:ext uri="{FF2B5EF4-FFF2-40B4-BE49-F238E27FC236}">
                <a16:creationId xmlns:a16="http://schemas.microsoft.com/office/drawing/2014/main" id="{4550A233-8E2C-4996-9EFD-B1F1F948675C}"/>
              </a:ext>
            </a:extLst>
          </p:cNvPr>
          <p:cNvSpPr txBox="1"/>
          <p:nvPr/>
        </p:nvSpPr>
        <p:spPr>
          <a:xfrm>
            <a:off x="1613483" y="2955251"/>
            <a:ext cx="3223910" cy="1355562"/>
          </a:xfrm>
          <a:prstGeom prst="rect">
            <a:avLst/>
          </a:prstGeom>
          <a:noFill/>
          <a:ln>
            <a:noFill/>
          </a:ln>
        </p:spPr>
        <p:txBody>
          <a:bodyPr spcFirstLastPara="1" wrap="square" lIns="121900" tIns="121900" rIns="121900" bIns="121900" anchor="ctr" anchorCtr="0">
            <a:noAutofit/>
          </a:bodyPr>
          <a:lstStyle/>
          <a:p>
            <a:pPr marL="121917" marR="121917"/>
            <a:r>
              <a:rPr lang="en-US" sz="1600" dirty="0">
                <a:solidFill>
                  <a:schemeClr val="accent4"/>
                </a:solidFill>
                <a:latin typeface="Libre Franklin"/>
                <a:ea typeface="Libre Franklin"/>
                <a:cs typeface="Libre Franklin"/>
                <a:sym typeface="Libre Franklin"/>
              </a:rPr>
              <a:t>Obstacle Avoidance Robot Using </a:t>
            </a:r>
            <a:r>
              <a:rPr lang="en-US" sz="1600" dirty="0" err="1">
                <a:solidFill>
                  <a:schemeClr val="accent4"/>
                </a:solidFill>
                <a:latin typeface="Libre Franklin"/>
                <a:ea typeface="Libre Franklin"/>
                <a:cs typeface="Libre Franklin"/>
                <a:sym typeface="Libre Franklin"/>
              </a:rPr>
              <a:t>Arduino,International</a:t>
            </a:r>
            <a:r>
              <a:rPr lang="en-US" sz="1600" dirty="0">
                <a:solidFill>
                  <a:schemeClr val="accent4"/>
                </a:solidFill>
                <a:latin typeface="Libre Franklin"/>
                <a:ea typeface="Libre Franklin"/>
                <a:cs typeface="Libre Franklin"/>
                <a:sym typeface="Libre Franklin"/>
              </a:rPr>
              <a:t> Journal of Engineering Research &amp; Technology (IJERT).Issue - volume6 issue 13,year-2018.</a:t>
            </a:r>
            <a:endParaRPr sz="1600" dirty="0">
              <a:solidFill>
                <a:schemeClr val="accent4"/>
              </a:solidFill>
              <a:latin typeface="Libre Franklin"/>
              <a:ea typeface="Libre Franklin"/>
              <a:cs typeface="Libre Franklin"/>
              <a:sym typeface="Libre Franklin"/>
            </a:endParaRPr>
          </a:p>
        </p:txBody>
      </p:sp>
      <p:sp>
        <p:nvSpPr>
          <p:cNvPr id="40" name="Google Shape;786;p56">
            <a:extLst>
              <a:ext uri="{FF2B5EF4-FFF2-40B4-BE49-F238E27FC236}">
                <a16:creationId xmlns:a16="http://schemas.microsoft.com/office/drawing/2014/main" id="{EDEC16F7-FB9B-4F29-A323-9DCE2D8BC77B}"/>
              </a:ext>
            </a:extLst>
          </p:cNvPr>
          <p:cNvSpPr txBox="1"/>
          <p:nvPr/>
        </p:nvSpPr>
        <p:spPr>
          <a:xfrm>
            <a:off x="1613483" y="4953899"/>
            <a:ext cx="2995803" cy="1228946"/>
          </a:xfrm>
          <a:prstGeom prst="rect">
            <a:avLst/>
          </a:prstGeom>
          <a:noFill/>
          <a:ln>
            <a:noFill/>
          </a:ln>
        </p:spPr>
        <p:txBody>
          <a:bodyPr spcFirstLastPara="1" wrap="square" lIns="121900" tIns="121900" rIns="121900" bIns="121900" anchor="ctr" anchorCtr="0">
            <a:noAutofit/>
          </a:bodyPr>
          <a:lstStyle/>
          <a:p>
            <a:pPr marL="121917" marR="121917"/>
            <a:r>
              <a:rPr lang="en-US" sz="1600" dirty="0">
                <a:solidFill>
                  <a:schemeClr val="accent4"/>
                </a:solidFill>
                <a:latin typeface="Libre Franklin"/>
                <a:ea typeface="Libre Franklin"/>
                <a:cs typeface="Libre Franklin"/>
                <a:sym typeface="Libre Franklin"/>
              </a:rPr>
              <a:t>Obstacle Avoiding </a:t>
            </a:r>
            <a:r>
              <a:rPr lang="en-US" sz="1600" dirty="0" err="1">
                <a:solidFill>
                  <a:schemeClr val="accent4"/>
                </a:solidFill>
                <a:latin typeface="Libre Franklin"/>
                <a:ea typeface="Libre Franklin"/>
                <a:cs typeface="Libre Franklin"/>
                <a:sym typeface="Libre Franklin"/>
              </a:rPr>
              <a:t>Robot,Global</a:t>
            </a:r>
            <a:r>
              <a:rPr lang="en-US" sz="1600" dirty="0">
                <a:solidFill>
                  <a:schemeClr val="accent4"/>
                </a:solidFill>
                <a:latin typeface="Libre Franklin"/>
                <a:ea typeface="Libre Franklin"/>
                <a:cs typeface="Libre Franklin"/>
                <a:sym typeface="Libre Franklin"/>
              </a:rPr>
              <a:t> Journal of Researches in Engineering: H Robotics &amp; Nano-</a:t>
            </a:r>
            <a:r>
              <a:rPr lang="en-US" sz="1600" dirty="0" err="1">
                <a:solidFill>
                  <a:schemeClr val="accent4"/>
                </a:solidFill>
                <a:latin typeface="Libre Franklin"/>
                <a:ea typeface="Libre Franklin"/>
                <a:cs typeface="Libre Franklin"/>
                <a:sym typeface="Libre Franklin"/>
              </a:rPr>
              <a:t>Tech,Volume</a:t>
            </a:r>
            <a:r>
              <a:rPr lang="en-US" sz="1600" dirty="0">
                <a:solidFill>
                  <a:schemeClr val="accent4"/>
                </a:solidFill>
                <a:latin typeface="Libre Franklin"/>
                <a:ea typeface="Libre Franklin"/>
                <a:cs typeface="Libre Franklin"/>
                <a:sym typeface="Libre Franklin"/>
              </a:rPr>
              <a:t> 17 Issue : 1 Version 1.0 ,Year 2017</a:t>
            </a:r>
            <a:endParaRPr sz="1600" dirty="0">
              <a:solidFill>
                <a:schemeClr val="accent4"/>
              </a:solidFill>
              <a:latin typeface="Libre Franklin"/>
              <a:ea typeface="Libre Franklin"/>
              <a:cs typeface="Libre Franklin"/>
              <a:sym typeface="Libre Franklin"/>
            </a:endParaRPr>
          </a:p>
        </p:txBody>
      </p:sp>
      <p:sp>
        <p:nvSpPr>
          <p:cNvPr id="41" name="Google Shape;792;p56">
            <a:extLst>
              <a:ext uri="{FF2B5EF4-FFF2-40B4-BE49-F238E27FC236}">
                <a16:creationId xmlns:a16="http://schemas.microsoft.com/office/drawing/2014/main" id="{7B1DE425-9DB9-4630-BC03-4CB26A3D6940}"/>
              </a:ext>
            </a:extLst>
          </p:cNvPr>
          <p:cNvSpPr txBox="1"/>
          <p:nvPr/>
        </p:nvSpPr>
        <p:spPr>
          <a:xfrm>
            <a:off x="4837393" y="5004337"/>
            <a:ext cx="2919046" cy="1031903"/>
          </a:xfrm>
          <a:prstGeom prst="rect">
            <a:avLst/>
          </a:prstGeom>
          <a:noFill/>
          <a:ln>
            <a:noFill/>
          </a:ln>
        </p:spPr>
        <p:txBody>
          <a:bodyPr spcFirstLastPara="1" wrap="square" lIns="121900" tIns="121900" rIns="121900" bIns="121900" anchor="ctr" anchorCtr="0">
            <a:noAutofit/>
          </a:bodyPr>
          <a:lstStyle/>
          <a:p>
            <a:pPr marL="121917" marR="121917"/>
            <a:r>
              <a:rPr lang="en-IN" sz="1600" dirty="0">
                <a:solidFill>
                  <a:schemeClr val="accent4"/>
                </a:solidFill>
                <a:latin typeface="Libre Franklin"/>
                <a:ea typeface="Libre Franklin"/>
                <a:cs typeface="Libre Franklin"/>
                <a:sym typeface="Libre Franklin"/>
              </a:rPr>
              <a:t>Faiza Tabassum, </a:t>
            </a:r>
            <a:r>
              <a:rPr lang="en-IN" sz="1600" dirty="0" err="1">
                <a:solidFill>
                  <a:schemeClr val="accent4"/>
                </a:solidFill>
                <a:latin typeface="Libre Franklin"/>
                <a:ea typeface="Libre Franklin"/>
                <a:cs typeface="Libre Franklin"/>
                <a:sym typeface="Libre Franklin"/>
              </a:rPr>
              <a:t>Susmita</a:t>
            </a:r>
            <a:r>
              <a:rPr lang="en-IN" sz="1600" dirty="0">
                <a:solidFill>
                  <a:schemeClr val="accent4"/>
                </a:solidFill>
                <a:latin typeface="Libre Franklin"/>
                <a:ea typeface="Libre Franklin"/>
                <a:cs typeface="Libre Franklin"/>
                <a:sym typeface="Libre Franklin"/>
              </a:rPr>
              <a:t> </a:t>
            </a:r>
            <a:r>
              <a:rPr lang="en-IN" sz="1600" dirty="0" err="1">
                <a:solidFill>
                  <a:schemeClr val="accent4"/>
                </a:solidFill>
                <a:latin typeface="Libre Franklin"/>
                <a:ea typeface="Libre Franklin"/>
                <a:cs typeface="Libre Franklin"/>
                <a:sym typeface="Libre Franklin"/>
              </a:rPr>
              <a:t>Lopa</a:t>
            </a:r>
            <a:r>
              <a:rPr lang="en-IN" sz="1600" dirty="0">
                <a:solidFill>
                  <a:schemeClr val="accent4"/>
                </a:solidFill>
                <a:latin typeface="Libre Franklin"/>
                <a:ea typeface="Libre Franklin"/>
                <a:cs typeface="Libre Franklin"/>
                <a:sym typeface="Libre Franklin"/>
              </a:rPr>
              <a:t>, Muhammad </a:t>
            </a:r>
            <a:r>
              <a:rPr lang="en-IN" sz="1600" dirty="0" err="1">
                <a:solidFill>
                  <a:schemeClr val="accent4"/>
                </a:solidFill>
                <a:latin typeface="Libre Franklin"/>
                <a:ea typeface="Libre Franklin"/>
                <a:cs typeface="Libre Franklin"/>
                <a:sym typeface="Libre Franklin"/>
              </a:rPr>
              <a:t>Masud</a:t>
            </a:r>
            <a:r>
              <a:rPr lang="en-IN" sz="1600" dirty="0">
                <a:solidFill>
                  <a:schemeClr val="accent4"/>
                </a:solidFill>
                <a:latin typeface="Libre Franklin"/>
                <a:ea typeface="Libre Franklin"/>
                <a:cs typeface="Libre Franklin"/>
                <a:sym typeface="Libre Franklin"/>
              </a:rPr>
              <a:t> Tarek</a:t>
            </a:r>
          </a:p>
          <a:p>
            <a:pPr marL="121917" marR="121917"/>
            <a:r>
              <a:rPr lang="en-IN" sz="1600" dirty="0">
                <a:solidFill>
                  <a:schemeClr val="accent4"/>
                </a:solidFill>
                <a:latin typeface="Libre Franklin"/>
                <a:ea typeface="Libre Franklin"/>
                <a:cs typeface="Libre Franklin"/>
                <a:sym typeface="Libre Franklin"/>
              </a:rPr>
              <a:t>&amp; </a:t>
            </a:r>
            <a:r>
              <a:rPr lang="en-IN" sz="1600" dirty="0" err="1">
                <a:solidFill>
                  <a:schemeClr val="accent4"/>
                </a:solidFill>
                <a:latin typeface="Libre Franklin"/>
                <a:ea typeface="Libre Franklin"/>
                <a:cs typeface="Libre Franklin"/>
                <a:sym typeface="Libre Franklin"/>
              </a:rPr>
              <a:t>Dr.</a:t>
            </a:r>
            <a:r>
              <a:rPr lang="en-IN" sz="1600" dirty="0">
                <a:solidFill>
                  <a:schemeClr val="accent4"/>
                </a:solidFill>
                <a:latin typeface="Libre Franklin"/>
                <a:ea typeface="Libre Franklin"/>
                <a:cs typeface="Libre Franklin"/>
                <a:sym typeface="Libre Franklin"/>
              </a:rPr>
              <a:t> </a:t>
            </a:r>
            <a:r>
              <a:rPr lang="en-IN" sz="1600" dirty="0" err="1">
                <a:solidFill>
                  <a:schemeClr val="accent4"/>
                </a:solidFill>
                <a:latin typeface="Libre Franklin"/>
                <a:ea typeface="Libre Franklin"/>
                <a:cs typeface="Libre Franklin"/>
                <a:sym typeface="Libre Franklin"/>
              </a:rPr>
              <a:t>Bilkis</a:t>
            </a:r>
            <a:r>
              <a:rPr lang="en-IN" sz="1600" dirty="0">
                <a:solidFill>
                  <a:schemeClr val="accent4"/>
                </a:solidFill>
                <a:latin typeface="Libre Franklin"/>
                <a:ea typeface="Libre Franklin"/>
                <a:cs typeface="Libre Franklin"/>
                <a:sym typeface="Libre Franklin"/>
              </a:rPr>
              <a:t> Jamal </a:t>
            </a:r>
            <a:r>
              <a:rPr lang="en-IN" sz="1600" dirty="0" err="1">
                <a:solidFill>
                  <a:schemeClr val="accent4"/>
                </a:solidFill>
                <a:latin typeface="Libre Franklin"/>
                <a:ea typeface="Libre Franklin"/>
                <a:cs typeface="Libre Franklin"/>
                <a:sym typeface="Libre Franklin"/>
              </a:rPr>
              <a:t>Ferdosi</a:t>
            </a:r>
            <a:r>
              <a:rPr lang="en-IN" sz="1600" dirty="0">
                <a:solidFill>
                  <a:schemeClr val="accent4"/>
                </a:solidFill>
                <a:latin typeface="Libre Franklin"/>
                <a:ea typeface="Libre Franklin"/>
                <a:cs typeface="Libre Franklin"/>
                <a:sym typeface="Libre Franklin"/>
              </a:rPr>
              <a:t>.</a:t>
            </a:r>
            <a:endParaRPr dirty="0">
              <a:solidFill>
                <a:schemeClr val="accent4"/>
              </a:solidFill>
              <a:latin typeface="Libre Franklin"/>
              <a:ea typeface="Libre Franklin"/>
              <a:cs typeface="Libre Franklin"/>
              <a:sym typeface="Libre Franklin"/>
            </a:endParaRPr>
          </a:p>
        </p:txBody>
      </p:sp>
      <p:sp>
        <p:nvSpPr>
          <p:cNvPr id="42" name="Google Shape;792;p56">
            <a:extLst>
              <a:ext uri="{FF2B5EF4-FFF2-40B4-BE49-F238E27FC236}">
                <a16:creationId xmlns:a16="http://schemas.microsoft.com/office/drawing/2014/main" id="{2FC3AC6C-22FB-4F83-B139-E5FCD577F98F}"/>
              </a:ext>
            </a:extLst>
          </p:cNvPr>
          <p:cNvSpPr txBox="1"/>
          <p:nvPr/>
        </p:nvSpPr>
        <p:spPr>
          <a:xfrm>
            <a:off x="4848302" y="3069014"/>
            <a:ext cx="2919046" cy="1031903"/>
          </a:xfrm>
          <a:prstGeom prst="rect">
            <a:avLst/>
          </a:prstGeom>
          <a:noFill/>
          <a:ln>
            <a:noFill/>
          </a:ln>
        </p:spPr>
        <p:txBody>
          <a:bodyPr spcFirstLastPara="1" wrap="square" lIns="121900" tIns="121900" rIns="121900" bIns="121900" anchor="ctr" anchorCtr="0">
            <a:noAutofit/>
          </a:bodyPr>
          <a:lstStyle/>
          <a:p>
            <a:pPr marL="121917" marR="121917"/>
            <a:r>
              <a:rPr lang="en-US" sz="1600" dirty="0">
                <a:solidFill>
                  <a:schemeClr val="accent4"/>
                </a:solidFill>
                <a:latin typeface="Libre Franklin"/>
                <a:ea typeface="Libre Franklin"/>
                <a:cs typeface="Libre Franklin"/>
                <a:sym typeface="Libre Franklin"/>
              </a:rPr>
              <a:t>Pavithra A C and Subramanya Goutham V.</a:t>
            </a:r>
            <a:endParaRPr dirty="0">
              <a:solidFill>
                <a:schemeClr val="accent4"/>
              </a:solidFill>
              <a:latin typeface="Libre Franklin"/>
              <a:ea typeface="Libre Franklin"/>
              <a:cs typeface="Libre Franklin"/>
              <a:sym typeface="Libre Franklin"/>
            </a:endParaRPr>
          </a:p>
        </p:txBody>
      </p:sp>
      <p:sp>
        <p:nvSpPr>
          <p:cNvPr id="43" name="Google Shape;793;p56">
            <a:extLst>
              <a:ext uri="{FF2B5EF4-FFF2-40B4-BE49-F238E27FC236}">
                <a16:creationId xmlns:a16="http://schemas.microsoft.com/office/drawing/2014/main" id="{3D5FD651-DB8E-4976-8FB0-2EFD3C56D12E}"/>
              </a:ext>
            </a:extLst>
          </p:cNvPr>
          <p:cNvSpPr txBox="1"/>
          <p:nvPr/>
        </p:nvSpPr>
        <p:spPr>
          <a:xfrm>
            <a:off x="7778257" y="3036883"/>
            <a:ext cx="3257647" cy="1031903"/>
          </a:xfrm>
          <a:prstGeom prst="rect">
            <a:avLst/>
          </a:prstGeom>
          <a:noFill/>
          <a:ln>
            <a:noFill/>
          </a:ln>
        </p:spPr>
        <p:txBody>
          <a:bodyPr spcFirstLastPara="1" wrap="square" lIns="121900" tIns="121900" rIns="121900" bIns="121900" anchor="ctr" anchorCtr="0">
            <a:noAutofit/>
          </a:bodyPr>
          <a:lstStyle/>
          <a:p>
            <a:pPr marL="121917" marR="121917"/>
            <a:r>
              <a:rPr lang="en-US" sz="1600" dirty="0">
                <a:solidFill>
                  <a:schemeClr val="accent4"/>
                </a:solidFill>
                <a:latin typeface="Libre Franklin"/>
                <a:ea typeface="Libre Franklin"/>
                <a:cs typeface="Libre Franklin"/>
                <a:sym typeface="Libre Franklin"/>
              </a:rPr>
              <a:t>Learned the mechanism of obstacle avoiding design</a:t>
            </a:r>
            <a:endParaRPr sz="1600" dirty="0">
              <a:solidFill>
                <a:schemeClr val="accent4"/>
              </a:solidFill>
              <a:latin typeface="Libre Franklin"/>
              <a:ea typeface="Libre Franklin"/>
              <a:cs typeface="Libre Franklin"/>
              <a:sym typeface="Libre Franklin"/>
            </a:endParaRPr>
          </a:p>
        </p:txBody>
      </p:sp>
      <p:sp>
        <p:nvSpPr>
          <p:cNvPr id="44" name="Google Shape;793;p56">
            <a:extLst>
              <a:ext uri="{FF2B5EF4-FFF2-40B4-BE49-F238E27FC236}">
                <a16:creationId xmlns:a16="http://schemas.microsoft.com/office/drawing/2014/main" id="{435DF004-A432-4824-8008-044757C924F0}"/>
              </a:ext>
            </a:extLst>
          </p:cNvPr>
          <p:cNvSpPr txBox="1"/>
          <p:nvPr/>
        </p:nvSpPr>
        <p:spPr>
          <a:xfrm>
            <a:off x="7633281" y="4965164"/>
            <a:ext cx="3402623" cy="1031903"/>
          </a:xfrm>
          <a:prstGeom prst="rect">
            <a:avLst/>
          </a:prstGeom>
          <a:noFill/>
          <a:ln>
            <a:noFill/>
          </a:ln>
        </p:spPr>
        <p:txBody>
          <a:bodyPr spcFirstLastPara="1" wrap="square" lIns="121900" tIns="121900" rIns="121900" bIns="121900" anchor="ctr" anchorCtr="0">
            <a:noAutofit/>
          </a:bodyPr>
          <a:lstStyle/>
          <a:p>
            <a:pPr marL="121917" marR="121917"/>
            <a:r>
              <a:rPr lang="en-US" sz="1600" dirty="0">
                <a:solidFill>
                  <a:schemeClr val="accent4"/>
                </a:solidFill>
                <a:latin typeface="Libre Franklin"/>
                <a:ea typeface="Libre Franklin"/>
                <a:cs typeface="Libre Franklin"/>
                <a:sym typeface="Libre Franklin"/>
              </a:rPr>
              <a:t>Learned the mechanism of obstacle avoiding design</a:t>
            </a:r>
            <a:endParaRPr sz="1600" dirty="0">
              <a:solidFill>
                <a:schemeClr val="accent4"/>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999149076"/>
      </p:ext>
    </p:extLst>
  </p:cSld>
  <p:clrMapOvr>
    <a:masterClrMapping/>
  </p:clrMapOvr>
</p:sld>
</file>

<file path=ppt/theme/theme1.xml><?xml version="1.0" encoding="utf-8"?>
<a:theme xmlns:a="http://schemas.openxmlformats.org/drawingml/2006/main" name="Watercolor Consulting Kit by Slidesgo">
  <a:themeElements>
    <a:clrScheme name="Simple Light">
      <a:dk1>
        <a:srgbClr val="00A194"/>
      </a:dk1>
      <a:lt1>
        <a:srgbClr val="0087CB"/>
      </a:lt1>
      <a:dk2>
        <a:srgbClr val="58457E"/>
      </a:dk2>
      <a:lt2>
        <a:srgbClr val="C865C5"/>
      </a:lt2>
      <a:accent1>
        <a:srgbClr val="EEF5FF"/>
      </a:accent1>
      <a:accent2>
        <a:srgbClr val="00A194"/>
      </a:accent2>
      <a:accent3>
        <a:srgbClr val="0087CB"/>
      </a:accent3>
      <a:accent4>
        <a:srgbClr val="4C57A8"/>
      </a:accent4>
      <a:accent5>
        <a:srgbClr val="58457E"/>
      </a:accent5>
      <a:accent6>
        <a:srgbClr val="C865C5"/>
      </a:accent6>
      <a:hlink>
        <a:srgbClr val="4C57A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1253</TotalTime>
  <Words>1473</Words>
  <Application>Microsoft Office PowerPoint</Application>
  <PresentationFormat>Widescreen</PresentationFormat>
  <Paragraphs>229</Paragraphs>
  <Slides>30</Slides>
  <Notes>16</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30</vt:i4>
      </vt:variant>
    </vt:vector>
  </HeadingPairs>
  <TitlesOfParts>
    <vt:vector size="50" baseType="lpstr">
      <vt:lpstr>Arial</vt:lpstr>
      <vt:lpstr>Avenir Next Regular</vt:lpstr>
      <vt:lpstr>Barlow</vt:lpstr>
      <vt:lpstr>Calibri</vt:lpstr>
      <vt:lpstr>Century Gothic</vt:lpstr>
      <vt:lpstr>Fira Sans Condensed Medium</vt:lpstr>
      <vt:lpstr>Fugaz One</vt:lpstr>
      <vt:lpstr>Georgia</vt:lpstr>
      <vt:lpstr>Georgia Pro Light</vt:lpstr>
      <vt:lpstr>Hiragino Kaku Gothic ProN</vt:lpstr>
      <vt:lpstr>Libre Franklin</vt:lpstr>
      <vt:lpstr>Livvic</vt:lpstr>
      <vt:lpstr>Lora</vt:lpstr>
      <vt:lpstr>Quando</vt:lpstr>
      <vt:lpstr>Questrial</vt:lpstr>
      <vt:lpstr>Righteous</vt:lpstr>
      <vt:lpstr>Roboto Condensed Light</vt:lpstr>
      <vt:lpstr>Segoe UI</vt:lpstr>
      <vt:lpstr>Source Sans Pro</vt:lpstr>
      <vt:lpstr>Watercolor Consulting Kit by Slidesgo</vt:lpstr>
      <vt:lpstr>DESIGN AND DEVELOPMENT OF A ROBOTIC DISINFECTANT SYSTEM</vt:lpstr>
      <vt:lpstr>PROBLEM STATEMENT</vt:lpstr>
      <vt:lpstr>OBJECTIVES</vt:lpstr>
      <vt:lpstr>Concept – Idea</vt:lpstr>
      <vt:lpstr>PowerPoint Presentation</vt:lpstr>
      <vt:lpstr>PowerPoint Presentation</vt:lpstr>
      <vt:lpstr>GANTT CHART</vt:lpstr>
      <vt:lpstr>LITERATURE  REVIEW</vt:lpstr>
      <vt:lpstr>PowerPoint Presentation</vt:lpstr>
      <vt:lpstr>PowerPoint Presentation</vt:lpstr>
      <vt:lpstr>PowerPoint Presentation</vt:lpstr>
      <vt:lpstr>COMPONENTS  SELECTION</vt:lpstr>
      <vt:lpstr>PowerPoint Presentation</vt:lpstr>
      <vt:lpstr>PowerPoint Presentation</vt:lpstr>
      <vt:lpstr>PowerPoint Presentation</vt:lpstr>
      <vt:lpstr>PowerPoint Presentation</vt:lpstr>
      <vt:lpstr>PowerPoint Presentation</vt:lpstr>
      <vt:lpstr>METHODOLOGY</vt:lpstr>
      <vt:lpstr>PowerPoint Presentation</vt:lpstr>
      <vt:lpstr>Block  diagram</vt:lpstr>
      <vt:lpstr>PowerPoint Presentation</vt:lpstr>
      <vt:lpstr>Load calculation  Total wheel drive                = 02 Load                                       = 4kg  Safety factor                        = 1.5 Total payload                       = 4 x 1.5 = 6kg Load on each wheel           = 6/2 = 3kg Radius of wheel                  = 4cm Formula available for torque of wheel: Tw = TTE(kg) x Rw(cm) x RF Tw: torque of wheel   TTE: total tractive effort (load)   Rw: radius of wheel   RF: resistance factor  Tw                        = 3kg x 4cm x 1 = 12 kg-cm  RPM of motor    = 45 Total distance covered in 1 min = RPM x circumference              = 45 x 2 x π x r                                                                                                                    = 45 x 2 x 3.14 x 4                                                                                                                   = 1130.4 cm                                                                                                                    = 11.304 m                                                                                                                   = 11m(approx.)</vt:lpstr>
      <vt:lpstr>PowerPoint Presentation</vt:lpstr>
      <vt:lpstr>SOFTWARES USED</vt:lpstr>
      <vt:lpstr>PowerPoint Presentation</vt:lpstr>
      <vt:lpstr>Solid Works</vt:lpstr>
      <vt:lpstr>PowerPoint Presentation</vt:lpstr>
      <vt:lpstr>PowerPoint Presentation</vt:lpstr>
      <vt:lpstr>Conclusion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AND DEVELOPMENT OF A ROBOTIC DISINFECTANT SYSTEM</dc:title>
  <dc:creator>dev</dc:creator>
  <cp:lastModifiedBy>dev</cp:lastModifiedBy>
  <cp:revision>47</cp:revision>
  <dcterms:created xsi:type="dcterms:W3CDTF">2021-07-18T16:29:22Z</dcterms:created>
  <dcterms:modified xsi:type="dcterms:W3CDTF">2021-10-07T17:21:06Z</dcterms:modified>
</cp:coreProperties>
</file>